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15"/>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sldSz cx="7556500" cy="10706100"/>
  <p:notesSz cx="7556500" cy="10706100"/>
  <p:embeddedFontLst>
    <p:embeddedFont>
      <p:font typeface="Arial Black" panose="020B0A04020102020204" pitchFamily="34" charset="0"/>
      <p:regular r:id="rId16"/>
      <p:bold r:id="rId17"/>
    </p:embeddedFont>
    <p:embeddedFont>
      <p:font typeface="Lucida Sans" panose="020B0602030504020204" pitchFamily="34" charset="0"/>
      <p:regular r:id="rId18"/>
      <p:bold r:id="rId19"/>
      <p:italic r:id="rId20"/>
      <p:boldItalic r:id="rId21"/>
    </p:embeddedFont>
    <p:embeddedFont>
      <p:font typeface="Poppins" panose="00000500000000000000" pitchFamily="2" charset="0"/>
      <p:regular r:id="rId22"/>
      <p:bold r:id="rId23"/>
      <p:italic r:id="rId24"/>
      <p:boldItalic r:id="rId25"/>
    </p:embeddedFont>
    <p:embeddedFont>
      <p:font typeface="Poppins ExtraBold" panose="00000900000000000000" pitchFamily="2" charset="0"/>
      <p:bold r:id="rId26"/>
      <p:boldItalic r:id="rId27"/>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guide id="3" orient="horz" pos="121">
          <p15:clr>
            <a:srgbClr val="747775"/>
          </p15:clr>
        </p15:guide>
      </p15:sldGuideLst>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28" roundtripDataSignature="AMtx7mgkC0HkCTLacrXiF+Hqdr3LwLmu1g=="/>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9" d="100"/>
          <a:sy n="69" d="100"/>
        </p:scale>
        <p:origin x="3162" y="90"/>
      </p:cViewPr>
      <p:guideLst>
        <p:guide orient="horz" pos="2880"/>
        <p:guide pos="2160"/>
        <p:guide orient="horz" pos="121"/>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3.fntdata"/><Relationship Id="rId26" Type="http://schemas.openxmlformats.org/officeDocument/2006/relationships/font" Target="fonts/font11.fntdata"/><Relationship Id="rId3" Type="http://schemas.openxmlformats.org/officeDocument/2006/relationships/slide" Target="slides/slide2.xml"/><Relationship Id="rId21" Type="http://schemas.openxmlformats.org/officeDocument/2006/relationships/font" Target="fonts/font6.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2.fntdata"/><Relationship Id="rId25" Type="http://schemas.openxmlformats.org/officeDocument/2006/relationships/font" Target="fonts/font10.fntdata"/><Relationship Id="rId2" Type="http://schemas.openxmlformats.org/officeDocument/2006/relationships/slide" Target="slides/slide1.xml"/><Relationship Id="rId16" Type="http://schemas.openxmlformats.org/officeDocument/2006/relationships/font" Target="fonts/font1.fntdata"/><Relationship Id="rId20" Type="http://schemas.openxmlformats.org/officeDocument/2006/relationships/font" Target="fonts/font5.fntdata"/><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9.fntdata"/><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notesMaster" Target="notesMasters/notesMaster1.xml"/><Relationship Id="rId23" Type="http://schemas.openxmlformats.org/officeDocument/2006/relationships/font" Target="fonts/font8.fntdata"/><Relationship Id="rId28" Type="http://customschemas.google.com/relationships/presentationmetadata" Target="metadata"/><Relationship Id="rId10" Type="http://schemas.openxmlformats.org/officeDocument/2006/relationships/slide" Target="slides/slide9.xml"/><Relationship Id="rId19" Type="http://schemas.openxmlformats.org/officeDocument/2006/relationships/font" Target="fonts/font4.fntdata"/><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7.fntdata"/><Relationship Id="rId27" Type="http://schemas.openxmlformats.org/officeDocument/2006/relationships/font" Target="fonts/font12.fntdata"/><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259650" y="802950"/>
            <a:ext cx="5037900" cy="4014775"/>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755650" y="5085375"/>
            <a:ext cx="6045200" cy="4817725"/>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
        <p:cNvGrpSpPr/>
        <p:nvPr/>
      </p:nvGrpSpPr>
      <p:grpSpPr>
        <a:xfrm>
          <a:off x="0" y="0"/>
          <a:ext cx="0" cy="0"/>
          <a:chOff x="0" y="0"/>
          <a:chExt cx="0" cy="0"/>
        </a:xfrm>
      </p:grpSpPr>
      <p:sp>
        <p:nvSpPr>
          <p:cNvPr id="40" name="Google Shape;40;p1:notes"/>
          <p:cNvSpPr txBox="1">
            <a:spLocks noGrp="1"/>
          </p:cNvSpPr>
          <p:nvPr>
            <p:ph type="body" idx="1"/>
          </p:nvPr>
        </p:nvSpPr>
        <p:spPr>
          <a:xfrm>
            <a:off x="755650" y="5085375"/>
            <a:ext cx="6045200" cy="4817725"/>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41" name="Google Shape;41;p1:notes"/>
          <p:cNvSpPr>
            <a:spLocks noGrp="1" noRot="1" noChangeAspect="1"/>
          </p:cNvSpPr>
          <p:nvPr>
            <p:ph type="sldImg" idx="2"/>
          </p:nvPr>
        </p:nvSpPr>
        <p:spPr>
          <a:xfrm>
            <a:off x="2360613" y="803275"/>
            <a:ext cx="2835275" cy="4014788"/>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
        <p:cNvGrpSpPr/>
        <p:nvPr/>
      </p:nvGrpSpPr>
      <p:grpSpPr>
        <a:xfrm>
          <a:off x="0" y="0"/>
          <a:ext cx="0" cy="0"/>
          <a:chOff x="0" y="0"/>
          <a:chExt cx="0" cy="0"/>
        </a:xfrm>
      </p:grpSpPr>
      <p:sp>
        <p:nvSpPr>
          <p:cNvPr id="49" name="Google Shape;49;p2:notes"/>
          <p:cNvSpPr txBox="1">
            <a:spLocks noGrp="1"/>
          </p:cNvSpPr>
          <p:nvPr>
            <p:ph type="body" idx="1"/>
          </p:nvPr>
        </p:nvSpPr>
        <p:spPr>
          <a:xfrm>
            <a:off x="755650" y="5085375"/>
            <a:ext cx="6045200" cy="4817725"/>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50" name="Google Shape;50;p2:notes"/>
          <p:cNvSpPr>
            <a:spLocks noGrp="1" noRot="1" noChangeAspect="1"/>
          </p:cNvSpPr>
          <p:nvPr>
            <p:ph type="sldImg" idx="2"/>
          </p:nvPr>
        </p:nvSpPr>
        <p:spPr>
          <a:xfrm>
            <a:off x="2360613" y="803275"/>
            <a:ext cx="2835275" cy="4014788"/>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
        <p:cNvGrpSpPr/>
        <p:nvPr/>
      </p:nvGrpSpPr>
      <p:grpSpPr>
        <a:xfrm>
          <a:off x="0" y="0"/>
          <a:ext cx="0" cy="0"/>
          <a:chOff x="0" y="0"/>
          <a:chExt cx="0" cy="0"/>
        </a:xfrm>
      </p:grpSpPr>
      <p:sp>
        <p:nvSpPr>
          <p:cNvPr id="62" name="Google Shape;62;p3:notes"/>
          <p:cNvSpPr txBox="1">
            <a:spLocks noGrp="1"/>
          </p:cNvSpPr>
          <p:nvPr>
            <p:ph type="body" idx="1"/>
          </p:nvPr>
        </p:nvSpPr>
        <p:spPr>
          <a:xfrm>
            <a:off x="755650" y="5085375"/>
            <a:ext cx="6045200" cy="4817725"/>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63" name="Google Shape;63;p3:notes"/>
          <p:cNvSpPr>
            <a:spLocks noGrp="1" noRot="1" noChangeAspect="1"/>
          </p:cNvSpPr>
          <p:nvPr>
            <p:ph type="sldImg" idx="2"/>
          </p:nvPr>
        </p:nvSpPr>
        <p:spPr>
          <a:xfrm>
            <a:off x="1259650" y="802950"/>
            <a:ext cx="5037900" cy="4014775"/>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
        <p:cNvGrpSpPr/>
        <p:nvPr/>
      </p:nvGrpSpPr>
      <p:grpSpPr>
        <a:xfrm>
          <a:off x="0" y="0"/>
          <a:ext cx="0" cy="0"/>
          <a:chOff x="0" y="0"/>
          <a:chExt cx="0" cy="0"/>
        </a:xfrm>
      </p:grpSpPr>
      <p:sp>
        <p:nvSpPr>
          <p:cNvPr id="71" name="Google Shape;71;p4:notes"/>
          <p:cNvSpPr txBox="1">
            <a:spLocks noGrp="1"/>
          </p:cNvSpPr>
          <p:nvPr>
            <p:ph type="body" idx="1"/>
          </p:nvPr>
        </p:nvSpPr>
        <p:spPr>
          <a:xfrm>
            <a:off x="755650" y="5085375"/>
            <a:ext cx="6045200" cy="4817725"/>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72" name="Google Shape;72;p4:notes"/>
          <p:cNvSpPr>
            <a:spLocks noGrp="1" noRot="1" noChangeAspect="1"/>
          </p:cNvSpPr>
          <p:nvPr>
            <p:ph type="sldImg" idx="2"/>
          </p:nvPr>
        </p:nvSpPr>
        <p:spPr>
          <a:xfrm>
            <a:off x="1259650" y="802950"/>
            <a:ext cx="5037900" cy="4014775"/>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
        <p:cNvGrpSpPr/>
        <p:nvPr/>
      </p:nvGrpSpPr>
      <p:grpSpPr>
        <a:xfrm>
          <a:off x="0" y="0"/>
          <a:ext cx="0" cy="0"/>
          <a:chOff x="0" y="0"/>
          <a:chExt cx="0" cy="0"/>
        </a:xfrm>
      </p:grpSpPr>
      <p:sp>
        <p:nvSpPr>
          <p:cNvPr id="78" name="Google Shape;78;p5:notes"/>
          <p:cNvSpPr txBox="1">
            <a:spLocks noGrp="1"/>
          </p:cNvSpPr>
          <p:nvPr>
            <p:ph type="body" idx="1"/>
          </p:nvPr>
        </p:nvSpPr>
        <p:spPr>
          <a:xfrm>
            <a:off x="755650" y="5085375"/>
            <a:ext cx="6045200" cy="4817725"/>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79" name="Google Shape;79;p5:notes"/>
          <p:cNvSpPr>
            <a:spLocks noGrp="1" noRot="1" noChangeAspect="1"/>
          </p:cNvSpPr>
          <p:nvPr>
            <p:ph type="sldImg" idx="2"/>
          </p:nvPr>
        </p:nvSpPr>
        <p:spPr>
          <a:xfrm>
            <a:off x="1259650" y="802950"/>
            <a:ext cx="5037900" cy="4014775"/>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p6:notes"/>
          <p:cNvSpPr txBox="1">
            <a:spLocks noGrp="1"/>
          </p:cNvSpPr>
          <p:nvPr>
            <p:ph type="body" idx="1"/>
          </p:nvPr>
        </p:nvSpPr>
        <p:spPr>
          <a:xfrm>
            <a:off x="755650" y="5085375"/>
            <a:ext cx="6045200" cy="4817725"/>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01" name="Google Shape;101;p6:notes"/>
          <p:cNvSpPr>
            <a:spLocks noGrp="1" noRot="1" noChangeAspect="1"/>
          </p:cNvSpPr>
          <p:nvPr>
            <p:ph type="sldImg" idx="2"/>
          </p:nvPr>
        </p:nvSpPr>
        <p:spPr>
          <a:xfrm>
            <a:off x="2360613" y="803275"/>
            <a:ext cx="2835275" cy="4014788"/>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
        <p:cNvGrpSpPr/>
        <p:nvPr/>
      </p:nvGrpSpPr>
      <p:grpSpPr>
        <a:xfrm>
          <a:off x="0" y="0"/>
          <a:ext cx="0" cy="0"/>
          <a:chOff x="0" y="0"/>
          <a:chExt cx="0" cy="0"/>
        </a:xfrm>
      </p:grpSpPr>
      <p:sp>
        <p:nvSpPr>
          <p:cNvPr id="112" name="Google Shape;112;p7:notes"/>
          <p:cNvSpPr txBox="1">
            <a:spLocks noGrp="1"/>
          </p:cNvSpPr>
          <p:nvPr>
            <p:ph type="body" idx="1"/>
          </p:nvPr>
        </p:nvSpPr>
        <p:spPr>
          <a:xfrm>
            <a:off x="755650" y="5085375"/>
            <a:ext cx="6045200" cy="4817725"/>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13" name="Google Shape;113;p7:notes"/>
          <p:cNvSpPr>
            <a:spLocks noGrp="1" noRot="1" noChangeAspect="1"/>
          </p:cNvSpPr>
          <p:nvPr>
            <p:ph type="sldImg" idx="2"/>
          </p:nvPr>
        </p:nvSpPr>
        <p:spPr>
          <a:xfrm>
            <a:off x="2360613" y="803275"/>
            <a:ext cx="2835275" cy="4014788"/>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
        <p:cNvGrpSpPr/>
        <p:nvPr/>
      </p:nvGrpSpPr>
      <p:grpSpPr>
        <a:xfrm>
          <a:off x="0" y="0"/>
          <a:ext cx="0" cy="0"/>
          <a:chOff x="0" y="0"/>
          <a:chExt cx="0" cy="0"/>
        </a:xfrm>
      </p:grpSpPr>
      <p:sp>
        <p:nvSpPr>
          <p:cNvPr id="122" name="Google Shape;122;p8:notes"/>
          <p:cNvSpPr txBox="1">
            <a:spLocks noGrp="1"/>
          </p:cNvSpPr>
          <p:nvPr>
            <p:ph type="body" idx="1"/>
          </p:nvPr>
        </p:nvSpPr>
        <p:spPr>
          <a:xfrm>
            <a:off x="755650" y="5085375"/>
            <a:ext cx="6045300" cy="48177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23" name="Google Shape;123;p8:notes"/>
          <p:cNvSpPr>
            <a:spLocks noGrp="1" noRot="1" noChangeAspect="1"/>
          </p:cNvSpPr>
          <p:nvPr>
            <p:ph type="sldImg" idx="2"/>
          </p:nvPr>
        </p:nvSpPr>
        <p:spPr>
          <a:xfrm>
            <a:off x="2360613" y="803275"/>
            <a:ext cx="2835275" cy="4014788"/>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
        <p:cNvGrpSpPr/>
        <p:nvPr/>
      </p:nvGrpSpPr>
      <p:grpSpPr>
        <a:xfrm>
          <a:off x="0" y="0"/>
          <a:ext cx="0" cy="0"/>
          <a:chOff x="0" y="0"/>
          <a:chExt cx="0" cy="0"/>
        </a:xfrm>
      </p:grpSpPr>
      <p:sp>
        <p:nvSpPr>
          <p:cNvPr id="132" name="Google Shape;132;p9:notes"/>
          <p:cNvSpPr txBox="1">
            <a:spLocks noGrp="1"/>
          </p:cNvSpPr>
          <p:nvPr>
            <p:ph type="body" idx="1"/>
          </p:nvPr>
        </p:nvSpPr>
        <p:spPr>
          <a:xfrm>
            <a:off x="755650" y="5085375"/>
            <a:ext cx="6045200" cy="4817725"/>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33" name="Google Shape;133;p9:notes"/>
          <p:cNvSpPr>
            <a:spLocks noGrp="1" noRot="1" noChangeAspect="1"/>
          </p:cNvSpPr>
          <p:nvPr>
            <p:ph type="sldImg" idx="2"/>
          </p:nvPr>
        </p:nvSpPr>
        <p:spPr>
          <a:xfrm>
            <a:off x="2360613" y="803275"/>
            <a:ext cx="2835275" cy="4014788"/>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
        <p:cNvGrpSpPr/>
        <p:nvPr/>
      </p:nvGrpSpPr>
      <p:grpSpPr>
        <a:xfrm>
          <a:off x="0" y="0"/>
          <a:ext cx="0" cy="0"/>
          <a:chOff x="0" y="0"/>
          <a:chExt cx="0" cy="0"/>
        </a:xfrm>
      </p:grpSpPr>
      <p:sp>
        <p:nvSpPr>
          <p:cNvPr id="150" name="Google Shape;150;p10:notes"/>
          <p:cNvSpPr txBox="1">
            <a:spLocks noGrp="1"/>
          </p:cNvSpPr>
          <p:nvPr>
            <p:ph type="body" idx="1"/>
          </p:nvPr>
        </p:nvSpPr>
        <p:spPr>
          <a:xfrm>
            <a:off x="755650" y="5085375"/>
            <a:ext cx="6045200" cy="4817725"/>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51" name="Google Shape;151;p10:notes"/>
          <p:cNvSpPr>
            <a:spLocks noGrp="1" noRot="1" noChangeAspect="1"/>
          </p:cNvSpPr>
          <p:nvPr>
            <p:ph type="sldImg" idx="2"/>
          </p:nvPr>
        </p:nvSpPr>
        <p:spPr>
          <a:xfrm>
            <a:off x="2360613" y="803275"/>
            <a:ext cx="2835275" cy="4014788"/>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7"/>
        <p:cNvGrpSpPr/>
        <p:nvPr/>
      </p:nvGrpSpPr>
      <p:grpSpPr>
        <a:xfrm>
          <a:off x="0" y="0"/>
          <a:ext cx="0" cy="0"/>
          <a:chOff x="0" y="0"/>
          <a:chExt cx="0" cy="0"/>
        </a:xfrm>
      </p:grpSpPr>
      <p:sp>
        <p:nvSpPr>
          <p:cNvPr id="168" name="Google Shape;168;p11:notes"/>
          <p:cNvSpPr txBox="1">
            <a:spLocks noGrp="1"/>
          </p:cNvSpPr>
          <p:nvPr>
            <p:ph type="body" idx="1"/>
          </p:nvPr>
        </p:nvSpPr>
        <p:spPr>
          <a:xfrm>
            <a:off x="755650" y="5085375"/>
            <a:ext cx="6045300" cy="48177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69" name="Google Shape;169;p11:notes"/>
          <p:cNvSpPr>
            <a:spLocks noGrp="1" noRot="1" noChangeAspect="1"/>
          </p:cNvSpPr>
          <p:nvPr>
            <p:ph type="sldImg" idx="2"/>
          </p:nvPr>
        </p:nvSpPr>
        <p:spPr>
          <a:xfrm>
            <a:off x="1259650" y="802950"/>
            <a:ext cx="5037900" cy="40149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3"/>
        <p:cNvGrpSpPr/>
        <p:nvPr/>
      </p:nvGrpSpPr>
      <p:grpSpPr>
        <a:xfrm>
          <a:off x="0" y="0"/>
          <a:ext cx="0" cy="0"/>
          <a:chOff x="0" y="0"/>
          <a:chExt cx="0" cy="0"/>
        </a:xfrm>
      </p:grpSpPr>
      <p:sp>
        <p:nvSpPr>
          <p:cNvPr id="184" name="Google Shape;184;p12:notes"/>
          <p:cNvSpPr txBox="1">
            <a:spLocks noGrp="1"/>
          </p:cNvSpPr>
          <p:nvPr>
            <p:ph type="body" idx="1"/>
          </p:nvPr>
        </p:nvSpPr>
        <p:spPr>
          <a:xfrm>
            <a:off x="755650" y="5085375"/>
            <a:ext cx="6045200" cy="4817725"/>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85" name="Google Shape;185;p12:notes"/>
          <p:cNvSpPr>
            <a:spLocks noGrp="1" noRot="1" noChangeAspect="1"/>
          </p:cNvSpPr>
          <p:nvPr>
            <p:ph type="sldImg" idx="2"/>
          </p:nvPr>
        </p:nvSpPr>
        <p:spPr>
          <a:xfrm>
            <a:off x="2360613" y="803275"/>
            <a:ext cx="2835275" cy="4014788"/>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4"/>
        <p:cNvGrpSpPr/>
        <p:nvPr/>
      </p:nvGrpSpPr>
      <p:grpSpPr>
        <a:xfrm>
          <a:off x="0" y="0"/>
          <a:ext cx="0" cy="0"/>
          <a:chOff x="0" y="0"/>
          <a:chExt cx="0" cy="0"/>
        </a:xfrm>
      </p:grpSpPr>
      <p:sp>
        <p:nvSpPr>
          <p:cNvPr id="195" name="Google Shape;195;p13:notes"/>
          <p:cNvSpPr txBox="1">
            <a:spLocks noGrp="1"/>
          </p:cNvSpPr>
          <p:nvPr>
            <p:ph type="body" idx="1"/>
          </p:nvPr>
        </p:nvSpPr>
        <p:spPr>
          <a:xfrm>
            <a:off x="755650" y="5085375"/>
            <a:ext cx="6045300" cy="48177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96" name="Google Shape;196;p13:notes"/>
          <p:cNvSpPr>
            <a:spLocks noGrp="1" noRot="1" noChangeAspect="1"/>
          </p:cNvSpPr>
          <p:nvPr>
            <p:ph type="sldImg" idx="2"/>
          </p:nvPr>
        </p:nvSpPr>
        <p:spPr>
          <a:xfrm>
            <a:off x="2360613" y="803275"/>
            <a:ext cx="2835275" cy="4014788"/>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1"/>
        <p:cNvGrpSpPr/>
        <p:nvPr/>
      </p:nvGrpSpPr>
      <p:grpSpPr>
        <a:xfrm>
          <a:off x="0" y="0"/>
          <a:ext cx="0" cy="0"/>
          <a:chOff x="0" y="0"/>
          <a:chExt cx="0" cy="0"/>
        </a:xfrm>
      </p:grpSpPr>
      <p:sp>
        <p:nvSpPr>
          <p:cNvPr id="12" name="Google Shape;12;p15"/>
          <p:cNvSpPr txBox="1">
            <a:spLocks noGrp="1"/>
          </p:cNvSpPr>
          <p:nvPr>
            <p:ph type="title"/>
          </p:nvPr>
        </p:nvSpPr>
        <p:spPr>
          <a:xfrm>
            <a:off x="430098" y="879390"/>
            <a:ext cx="3223260" cy="757555"/>
          </a:xfrm>
          <a:prstGeom prst="rect">
            <a:avLst/>
          </a:prstGeom>
          <a:noFill/>
          <a:ln>
            <a:noFill/>
          </a:ln>
        </p:spPr>
        <p:txBody>
          <a:bodyPr spcFirstLastPara="1" wrap="square" lIns="0" tIns="0" rIns="0" bIns="0" anchor="t" anchorCtr="0">
            <a:spAutoFit/>
          </a:bodyPr>
          <a:lstStyle>
            <a:lvl1pPr lvl="0" algn="l">
              <a:lnSpc>
                <a:spcPct val="100000"/>
              </a:lnSpc>
              <a:spcBef>
                <a:spcPts val="0"/>
              </a:spcBef>
              <a:spcAft>
                <a:spcPts val="0"/>
              </a:spcAft>
              <a:buSzPts val="1400"/>
              <a:buNone/>
              <a:defRPr sz="2400" b="0" i="0">
                <a:solidFill>
                  <a:srgbClr val="143669"/>
                </a:solidFill>
                <a:latin typeface="Arial Black"/>
                <a:ea typeface="Arial Black"/>
                <a:cs typeface="Arial Black"/>
                <a:sym typeface="Arial Black"/>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 name="Google Shape;13;p15"/>
          <p:cNvSpPr txBox="1">
            <a:spLocks noGrp="1"/>
          </p:cNvSpPr>
          <p:nvPr>
            <p:ph type="body" idx="1"/>
          </p:nvPr>
        </p:nvSpPr>
        <p:spPr>
          <a:xfrm>
            <a:off x="940219" y="5109748"/>
            <a:ext cx="6019165" cy="4855845"/>
          </a:xfrm>
          <a:prstGeom prst="rect">
            <a:avLst/>
          </a:prstGeom>
          <a:noFill/>
          <a:ln>
            <a:noFill/>
          </a:ln>
        </p:spPr>
        <p:txBody>
          <a:bodyPr spcFirstLastPara="1" wrap="square" lIns="0" tIns="0" rIns="0" bIns="0" anchor="t" anchorCtr="0">
            <a:spAutoFit/>
          </a:bodyPr>
          <a:lstStyle>
            <a:lvl1pPr marL="457200" lvl="0" indent="-228600" algn="l">
              <a:lnSpc>
                <a:spcPct val="100000"/>
              </a:lnSpc>
              <a:spcBef>
                <a:spcPts val="0"/>
              </a:spcBef>
              <a:spcAft>
                <a:spcPts val="0"/>
              </a:spcAft>
              <a:buSzPts val="1400"/>
              <a:buNone/>
              <a:defRPr sz="2400" b="0" i="0">
                <a:solidFill>
                  <a:srgbClr val="143669"/>
                </a:solidFill>
                <a:latin typeface="Arial Black"/>
                <a:ea typeface="Arial Black"/>
                <a:cs typeface="Arial Black"/>
                <a:sym typeface="Arial Black"/>
              </a:defRPr>
            </a:lvl1pPr>
            <a:lvl2pPr marL="914400" lvl="1" indent="-228600" algn="l">
              <a:lnSpc>
                <a:spcPct val="100000"/>
              </a:lnSpc>
              <a:spcBef>
                <a:spcPts val="0"/>
              </a:spcBef>
              <a:spcAft>
                <a:spcPts val="0"/>
              </a:spcAft>
              <a:buSzPts val="1400"/>
              <a:buNone/>
              <a:defRPr/>
            </a:lvl2pPr>
            <a:lvl3pPr marL="1371600" lvl="2" indent="-228600" algn="l">
              <a:lnSpc>
                <a:spcPct val="100000"/>
              </a:lnSpc>
              <a:spcBef>
                <a:spcPts val="0"/>
              </a:spcBef>
              <a:spcAft>
                <a:spcPts val="0"/>
              </a:spcAft>
              <a:buSzPts val="1400"/>
              <a:buNone/>
              <a:defRPr/>
            </a:lvl3pPr>
            <a:lvl4pPr marL="1828800" lvl="3" indent="-228600" algn="l">
              <a:lnSpc>
                <a:spcPct val="100000"/>
              </a:lnSpc>
              <a:spcBef>
                <a:spcPts val="0"/>
              </a:spcBef>
              <a:spcAft>
                <a:spcPts val="0"/>
              </a:spcAft>
              <a:buSzPts val="1400"/>
              <a:buNone/>
              <a:defRPr/>
            </a:lvl4pPr>
            <a:lvl5pPr marL="2286000" lvl="4" indent="-228600" algn="l">
              <a:lnSpc>
                <a:spcPct val="100000"/>
              </a:lnSpc>
              <a:spcBef>
                <a:spcPts val="0"/>
              </a:spcBef>
              <a:spcAft>
                <a:spcPts val="0"/>
              </a:spcAft>
              <a:buSzPts val="1400"/>
              <a:buNone/>
              <a:defRPr/>
            </a:lvl5pPr>
            <a:lvl6pPr marL="2743200" lvl="5" indent="-228600" algn="l">
              <a:lnSpc>
                <a:spcPct val="100000"/>
              </a:lnSpc>
              <a:spcBef>
                <a:spcPts val="0"/>
              </a:spcBef>
              <a:spcAft>
                <a:spcPts val="0"/>
              </a:spcAft>
              <a:buSzPts val="1400"/>
              <a:buNone/>
              <a:defRPr/>
            </a:lvl6pPr>
            <a:lvl7pPr marL="3200400" lvl="6" indent="-228600" algn="l">
              <a:lnSpc>
                <a:spcPct val="100000"/>
              </a:lnSpc>
              <a:spcBef>
                <a:spcPts val="0"/>
              </a:spcBef>
              <a:spcAft>
                <a:spcPts val="0"/>
              </a:spcAft>
              <a:buSzPts val="1400"/>
              <a:buNone/>
              <a:defRPr/>
            </a:lvl7pPr>
            <a:lvl8pPr marL="3657600" lvl="7" indent="-228600" algn="l">
              <a:lnSpc>
                <a:spcPct val="100000"/>
              </a:lnSpc>
              <a:spcBef>
                <a:spcPts val="0"/>
              </a:spcBef>
              <a:spcAft>
                <a:spcPts val="0"/>
              </a:spcAft>
              <a:buSzPts val="1400"/>
              <a:buNone/>
              <a:defRPr/>
            </a:lvl8pPr>
            <a:lvl9pPr marL="4114800" lvl="8" indent="-228600" algn="l">
              <a:lnSpc>
                <a:spcPct val="100000"/>
              </a:lnSpc>
              <a:spcBef>
                <a:spcPts val="0"/>
              </a:spcBef>
              <a:spcAft>
                <a:spcPts val="0"/>
              </a:spcAft>
              <a:buSzPts val="1400"/>
              <a:buNone/>
              <a:defRPr/>
            </a:lvl9pPr>
          </a:lstStyle>
          <a:p>
            <a:endParaRPr/>
          </a:p>
        </p:txBody>
      </p:sp>
      <p:sp>
        <p:nvSpPr>
          <p:cNvPr id="14" name="Google Shape;14;p15"/>
          <p:cNvSpPr txBox="1">
            <a:spLocks noGrp="1"/>
          </p:cNvSpPr>
          <p:nvPr>
            <p:ph type="ftr" idx="11"/>
          </p:nvPr>
        </p:nvSpPr>
        <p:spPr>
          <a:xfrm>
            <a:off x="2569210" y="9956673"/>
            <a:ext cx="2418080" cy="535305"/>
          </a:xfrm>
          <a:prstGeom prst="rect">
            <a:avLst/>
          </a:prstGeom>
          <a:noFill/>
          <a:ln>
            <a:noFill/>
          </a:ln>
        </p:spPr>
        <p:txBody>
          <a:bodyPr spcFirstLastPara="1" wrap="square" lIns="0" tIns="0" rIns="0" bIns="0" anchor="t" anchorCtr="0">
            <a:spAutoFit/>
          </a:bodyPr>
          <a:lstStyle>
            <a:lvl1pPr lvl="0" algn="ctr">
              <a:lnSpc>
                <a:spcPct val="100000"/>
              </a:lnSpc>
              <a:spcBef>
                <a:spcPts val="0"/>
              </a:spcBef>
              <a:spcAft>
                <a:spcPts val="0"/>
              </a:spcAft>
              <a:buSzPts val="1400"/>
              <a:buNone/>
              <a:defRPr>
                <a:solidFill>
                  <a:srgbClr val="888888"/>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5" name="Google Shape;15;p15"/>
          <p:cNvSpPr txBox="1">
            <a:spLocks noGrp="1"/>
          </p:cNvSpPr>
          <p:nvPr>
            <p:ph type="dt" idx="10"/>
          </p:nvPr>
        </p:nvSpPr>
        <p:spPr>
          <a:xfrm>
            <a:off x="377825" y="9956673"/>
            <a:ext cx="1737995" cy="535305"/>
          </a:xfrm>
          <a:prstGeom prst="rect">
            <a:avLst/>
          </a:prstGeom>
          <a:noFill/>
          <a:ln>
            <a:noFill/>
          </a:ln>
        </p:spPr>
        <p:txBody>
          <a:bodyPr spcFirstLastPara="1" wrap="square" lIns="0" tIns="0" rIns="0" bIns="0" anchor="t" anchorCtr="0">
            <a:spAutoFit/>
          </a:bodyPr>
          <a:lstStyle>
            <a:lvl1pPr lvl="0" algn="l">
              <a:lnSpc>
                <a:spcPct val="100000"/>
              </a:lnSpc>
              <a:spcBef>
                <a:spcPts val="0"/>
              </a:spcBef>
              <a:spcAft>
                <a:spcPts val="0"/>
              </a:spcAft>
              <a:buSzPts val="1400"/>
              <a:buNone/>
              <a:defRPr>
                <a:solidFill>
                  <a:srgbClr val="888888"/>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6" name="Google Shape;16;p15"/>
          <p:cNvSpPr txBox="1">
            <a:spLocks noGrp="1"/>
          </p:cNvSpPr>
          <p:nvPr>
            <p:ph type="sldNum" idx="12"/>
          </p:nvPr>
        </p:nvSpPr>
        <p:spPr>
          <a:xfrm>
            <a:off x="3783304" y="10304857"/>
            <a:ext cx="372110" cy="309879"/>
          </a:xfrm>
          <a:prstGeom prst="rect">
            <a:avLst/>
          </a:prstGeom>
          <a:noFill/>
          <a:ln>
            <a:noFill/>
          </a:ln>
        </p:spPr>
        <p:txBody>
          <a:bodyPr spcFirstLastPara="1" wrap="square" lIns="0" tIns="0" rIns="0" bIns="0" anchor="t" anchorCtr="0">
            <a:spAutoFit/>
          </a:bodyPr>
          <a:lstStyle>
            <a:lvl1pPr marL="38100" marR="0" lvl="0" indent="0" algn="l">
              <a:lnSpc>
                <a:spcPct val="115500"/>
              </a:lnSpc>
              <a:spcBef>
                <a:spcPts val="0"/>
              </a:spcBef>
              <a:spcAft>
                <a:spcPts val="0"/>
              </a:spcAft>
              <a:buClr>
                <a:srgbClr val="000000"/>
              </a:buClr>
              <a:buSzPts val="2000"/>
              <a:buFont typeface="Arial"/>
              <a:buNone/>
              <a:defRPr sz="2000" b="0" i="0" u="none" strike="noStrike" cap="none">
                <a:solidFill>
                  <a:schemeClr val="dk1"/>
                </a:solidFill>
                <a:latin typeface="Arial"/>
                <a:ea typeface="Arial"/>
                <a:cs typeface="Arial"/>
                <a:sym typeface="Arial"/>
              </a:defRPr>
            </a:lvl1pPr>
            <a:lvl2pPr marL="38100" marR="0" lvl="1" indent="0" algn="l">
              <a:lnSpc>
                <a:spcPct val="115500"/>
              </a:lnSpc>
              <a:spcBef>
                <a:spcPts val="0"/>
              </a:spcBef>
              <a:spcAft>
                <a:spcPts val="0"/>
              </a:spcAft>
              <a:buClr>
                <a:srgbClr val="000000"/>
              </a:buClr>
              <a:buSzPts val="2000"/>
              <a:buFont typeface="Arial"/>
              <a:buNone/>
              <a:defRPr sz="2000" b="0" i="0" u="none" strike="noStrike" cap="none">
                <a:solidFill>
                  <a:schemeClr val="dk1"/>
                </a:solidFill>
                <a:latin typeface="Arial"/>
                <a:ea typeface="Arial"/>
                <a:cs typeface="Arial"/>
                <a:sym typeface="Arial"/>
              </a:defRPr>
            </a:lvl2pPr>
            <a:lvl3pPr marL="38100" marR="0" lvl="2" indent="0" algn="l">
              <a:lnSpc>
                <a:spcPct val="115500"/>
              </a:lnSpc>
              <a:spcBef>
                <a:spcPts val="0"/>
              </a:spcBef>
              <a:spcAft>
                <a:spcPts val="0"/>
              </a:spcAft>
              <a:buClr>
                <a:srgbClr val="000000"/>
              </a:buClr>
              <a:buSzPts val="2000"/>
              <a:buFont typeface="Arial"/>
              <a:buNone/>
              <a:defRPr sz="2000" b="0" i="0" u="none" strike="noStrike" cap="none">
                <a:solidFill>
                  <a:schemeClr val="dk1"/>
                </a:solidFill>
                <a:latin typeface="Arial"/>
                <a:ea typeface="Arial"/>
                <a:cs typeface="Arial"/>
                <a:sym typeface="Arial"/>
              </a:defRPr>
            </a:lvl3pPr>
            <a:lvl4pPr marL="38100" marR="0" lvl="3" indent="0" algn="l">
              <a:lnSpc>
                <a:spcPct val="115500"/>
              </a:lnSpc>
              <a:spcBef>
                <a:spcPts val="0"/>
              </a:spcBef>
              <a:spcAft>
                <a:spcPts val="0"/>
              </a:spcAft>
              <a:buClr>
                <a:srgbClr val="000000"/>
              </a:buClr>
              <a:buSzPts val="2000"/>
              <a:buFont typeface="Arial"/>
              <a:buNone/>
              <a:defRPr sz="2000" b="0" i="0" u="none" strike="noStrike" cap="none">
                <a:solidFill>
                  <a:schemeClr val="dk1"/>
                </a:solidFill>
                <a:latin typeface="Arial"/>
                <a:ea typeface="Arial"/>
                <a:cs typeface="Arial"/>
                <a:sym typeface="Arial"/>
              </a:defRPr>
            </a:lvl4pPr>
            <a:lvl5pPr marL="38100" marR="0" lvl="4" indent="0" algn="l">
              <a:lnSpc>
                <a:spcPct val="115500"/>
              </a:lnSpc>
              <a:spcBef>
                <a:spcPts val="0"/>
              </a:spcBef>
              <a:spcAft>
                <a:spcPts val="0"/>
              </a:spcAft>
              <a:buClr>
                <a:srgbClr val="000000"/>
              </a:buClr>
              <a:buSzPts val="2000"/>
              <a:buFont typeface="Arial"/>
              <a:buNone/>
              <a:defRPr sz="2000" b="0" i="0" u="none" strike="noStrike" cap="none">
                <a:solidFill>
                  <a:schemeClr val="dk1"/>
                </a:solidFill>
                <a:latin typeface="Arial"/>
                <a:ea typeface="Arial"/>
                <a:cs typeface="Arial"/>
                <a:sym typeface="Arial"/>
              </a:defRPr>
            </a:lvl5pPr>
            <a:lvl6pPr marL="38100" marR="0" lvl="5" indent="0" algn="l">
              <a:lnSpc>
                <a:spcPct val="115500"/>
              </a:lnSpc>
              <a:spcBef>
                <a:spcPts val="0"/>
              </a:spcBef>
              <a:spcAft>
                <a:spcPts val="0"/>
              </a:spcAft>
              <a:buClr>
                <a:srgbClr val="000000"/>
              </a:buClr>
              <a:buSzPts val="2000"/>
              <a:buFont typeface="Arial"/>
              <a:buNone/>
              <a:defRPr sz="2000" b="0" i="0" u="none" strike="noStrike" cap="none">
                <a:solidFill>
                  <a:schemeClr val="dk1"/>
                </a:solidFill>
                <a:latin typeface="Arial"/>
                <a:ea typeface="Arial"/>
                <a:cs typeface="Arial"/>
                <a:sym typeface="Arial"/>
              </a:defRPr>
            </a:lvl6pPr>
            <a:lvl7pPr marL="38100" marR="0" lvl="6" indent="0" algn="l">
              <a:lnSpc>
                <a:spcPct val="115500"/>
              </a:lnSpc>
              <a:spcBef>
                <a:spcPts val="0"/>
              </a:spcBef>
              <a:spcAft>
                <a:spcPts val="0"/>
              </a:spcAft>
              <a:buClr>
                <a:srgbClr val="000000"/>
              </a:buClr>
              <a:buSzPts val="2000"/>
              <a:buFont typeface="Arial"/>
              <a:buNone/>
              <a:defRPr sz="2000" b="0" i="0" u="none" strike="noStrike" cap="none">
                <a:solidFill>
                  <a:schemeClr val="dk1"/>
                </a:solidFill>
                <a:latin typeface="Arial"/>
                <a:ea typeface="Arial"/>
                <a:cs typeface="Arial"/>
                <a:sym typeface="Arial"/>
              </a:defRPr>
            </a:lvl7pPr>
            <a:lvl8pPr marL="38100" marR="0" lvl="7" indent="0" algn="l">
              <a:lnSpc>
                <a:spcPct val="115500"/>
              </a:lnSpc>
              <a:spcBef>
                <a:spcPts val="0"/>
              </a:spcBef>
              <a:spcAft>
                <a:spcPts val="0"/>
              </a:spcAft>
              <a:buClr>
                <a:srgbClr val="000000"/>
              </a:buClr>
              <a:buSzPts val="2000"/>
              <a:buFont typeface="Arial"/>
              <a:buNone/>
              <a:defRPr sz="2000" b="0" i="0" u="none" strike="noStrike" cap="none">
                <a:solidFill>
                  <a:schemeClr val="dk1"/>
                </a:solidFill>
                <a:latin typeface="Arial"/>
                <a:ea typeface="Arial"/>
                <a:cs typeface="Arial"/>
                <a:sym typeface="Arial"/>
              </a:defRPr>
            </a:lvl8pPr>
            <a:lvl9pPr marL="38100" marR="0" lvl="8" indent="0" algn="l">
              <a:lnSpc>
                <a:spcPct val="115500"/>
              </a:lnSpc>
              <a:spcBef>
                <a:spcPts val="0"/>
              </a:spcBef>
              <a:spcAft>
                <a:spcPts val="0"/>
              </a:spcAft>
              <a:buClr>
                <a:srgbClr val="000000"/>
              </a:buClr>
              <a:buSzPts val="2000"/>
              <a:buFont typeface="Arial"/>
              <a:buNone/>
              <a:defRPr sz="2000" b="0" i="0" u="none" strike="noStrike" cap="none">
                <a:solidFill>
                  <a:schemeClr val="dk1"/>
                </a:solidFill>
                <a:latin typeface="Arial"/>
                <a:ea typeface="Arial"/>
                <a:cs typeface="Arial"/>
                <a:sym typeface="Arial"/>
              </a:defRPr>
            </a:lvl9pPr>
          </a:lstStyle>
          <a:p>
            <a:pPr marL="38100" lvl="0" indent="0" algn="l" rtl="0">
              <a:spcBef>
                <a:spcPts val="0"/>
              </a:spcBef>
              <a:spcAft>
                <a:spcPts val="0"/>
              </a:spcAft>
              <a:buNone/>
            </a:pPr>
            <a:fld id="{00000000-1234-1234-1234-123412341234}" type="slidenum">
              <a:rPr lang="fr-FR"/>
              <a:t>‹N°›</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Blank">
  <p:cSld name="Blank">
    <p:spTree>
      <p:nvGrpSpPr>
        <p:cNvPr id="1" name="Shape 17"/>
        <p:cNvGrpSpPr/>
        <p:nvPr/>
      </p:nvGrpSpPr>
      <p:grpSpPr>
        <a:xfrm>
          <a:off x="0" y="0"/>
          <a:ext cx="0" cy="0"/>
          <a:chOff x="0" y="0"/>
          <a:chExt cx="0" cy="0"/>
        </a:xfrm>
      </p:grpSpPr>
      <p:sp>
        <p:nvSpPr>
          <p:cNvPr id="18" name="Google Shape;18;p16"/>
          <p:cNvSpPr txBox="1">
            <a:spLocks noGrp="1"/>
          </p:cNvSpPr>
          <p:nvPr>
            <p:ph type="ftr" idx="11"/>
          </p:nvPr>
        </p:nvSpPr>
        <p:spPr>
          <a:xfrm>
            <a:off x="2569210" y="9956673"/>
            <a:ext cx="2418080" cy="535305"/>
          </a:xfrm>
          <a:prstGeom prst="rect">
            <a:avLst/>
          </a:prstGeom>
          <a:noFill/>
          <a:ln>
            <a:noFill/>
          </a:ln>
        </p:spPr>
        <p:txBody>
          <a:bodyPr spcFirstLastPara="1" wrap="square" lIns="0" tIns="0" rIns="0" bIns="0" anchor="t" anchorCtr="0">
            <a:spAutoFit/>
          </a:bodyPr>
          <a:lstStyle>
            <a:lvl1pPr lvl="0" algn="ctr">
              <a:lnSpc>
                <a:spcPct val="100000"/>
              </a:lnSpc>
              <a:spcBef>
                <a:spcPts val="0"/>
              </a:spcBef>
              <a:spcAft>
                <a:spcPts val="0"/>
              </a:spcAft>
              <a:buSzPts val="1400"/>
              <a:buNone/>
              <a:defRPr>
                <a:solidFill>
                  <a:srgbClr val="888888"/>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 name="Google Shape;19;p16"/>
          <p:cNvSpPr txBox="1">
            <a:spLocks noGrp="1"/>
          </p:cNvSpPr>
          <p:nvPr>
            <p:ph type="dt" idx="10"/>
          </p:nvPr>
        </p:nvSpPr>
        <p:spPr>
          <a:xfrm>
            <a:off x="377825" y="9956673"/>
            <a:ext cx="1737995" cy="535305"/>
          </a:xfrm>
          <a:prstGeom prst="rect">
            <a:avLst/>
          </a:prstGeom>
          <a:noFill/>
          <a:ln>
            <a:noFill/>
          </a:ln>
        </p:spPr>
        <p:txBody>
          <a:bodyPr spcFirstLastPara="1" wrap="square" lIns="0" tIns="0" rIns="0" bIns="0" anchor="t" anchorCtr="0">
            <a:spAutoFit/>
          </a:bodyPr>
          <a:lstStyle>
            <a:lvl1pPr lvl="0" algn="l">
              <a:lnSpc>
                <a:spcPct val="100000"/>
              </a:lnSpc>
              <a:spcBef>
                <a:spcPts val="0"/>
              </a:spcBef>
              <a:spcAft>
                <a:spcPts val="0"/>
              </a:spcAft>
              <a:buSzPts val="1400"/>
              <a:buNone/>
              <a:defRPr>
                <a:solidFill>
                  <a:srgbClr val="888888"/>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0" name="Google Shape;20;p16"/>
          <p:cNvSpPr txBox="1">
            <a:spLocks noGrp="1"/>
          </p:cNvSpPr>
          <p:nvPr>
            <p:ph type="sldNum" idx="12"/>
          </p:nvPr>
        </p:nvSpPr>
        <p:spPr>
          <a:xfrm>
            <a:off x="3783304" y="10304857"/>
            <a:ext cx="372110" cy="309879"/>
          </a:xfrm>
          <a:prstGeom prst="rect">
            <a:avLst/>
          </a:prstGeom>
          <a:noFill/>
          <a:ln>
            <a:noFill/>
          </a:ln>
        </p:spPr>
        <p:txBody>
          <a:bodyPr spcFirstLastPara="1" wrap="square" lIns="0" tIns="0" rIns="0" bIns="0" anchor="t" anchorCtr="0">
            <a:spAutoFit/>
          </a:bodyPr>
          <a:lstStyle>
            <a:lvl1pPr marL="38100" marR="0" lvl="0" indent="0" algn="l">
              <a:lnSpc>
                <a:spcPct val="115500"/>
              </a:lnSpc>
              <a:spcBef>
                <a:spcPts val="0"/>
              </a:spcBef>
              <a:spcAft>
                <a:spcPts val="0"/>
              </a:spcAft>
              <a:buClr>
                <a:srgbClr val="000000"/>
              </a:buClr>
              <a:buSzPts val="2000"/>
              <a:buFont typeface="Arial"/>
              <a:buNone/>
              <a:defRPr sz="2000" b="0" i="0" u="none" strike="noStrike" cap="none">
                <a:solidFill>
                  <a:schemeClr val="dk1"/>
                </a:solidFill>
                <a:latin typeface="Arial"/>
                <a:ea typeface="Arial"/>
                <a:cs typeface="Arial"/>
                <a:sym typeface="Arial"/>
              </a:defRPr>
            </a:lvl1pPr>
            <a:lvl2pPr marL="38100" marR="0" lvl="1" indent="0" algn="l">
              <a:lnSpc>
                <a:spcPct val="115500"/>
              </a:lnSpc>
              <a:spcBef>
                <a:spcPts val="0"/>
              </a:spcBef>
              <a:spcAft>
                <a:spcPts val="0"/>
              </a:spcAft>
              <a:buClr>
                <a:srgbClr val="000000"/>
              </a:buClr>
              <a:buSzPts val="2000"/>
              <a:buFont typeface="Arial"/>
              <a:buNone/>
              <a:defRPr sz="2000" b="0" i="0" u="none" strike="noStrike" cap="none">
                <a:solidFill>
                  <a:schemeClr val="dk1"/>
                </a:solidFill>
                <a:latin typeface="Arial"/>
                <a:ea typeface="Arial"/>
                <a:cs typeface="Arial"/>
                <a:sym typeface="Arial"/>
              </a:defRPr>
            </a:lvl2pPr>
            <a:lvl3pPr marL="38100" marR="0" lvl="2" indent="0" algn="l">
              <a:lnSpc>
                <a:spcPct val="115500"/>
              </a:lnSpc>
              <a:spcBef>
                <a:spcPts val="0"/>
              </a:spcBef>
              <a:spcAft>
                <a:spcPts val="0"/>
              </a:spcAft>
              <a:buClr>
                <a:srgbClr val="000000"/>
              </a:buClr>
              <a:buSzPts val="2000"/>
              <a:buFont typeface="Arial"/>
              <a:buNone/>
              <a:defRPr sz="2000" b="0" i="0" u="none" strike="noStrike" cap="none">
                <a:solidFill>
                  <a:schemeClr val="dk1"/>
                </a:solidFill>
                <a:latin typeface="Arial"/>
                <a:ea typeface="Arial"/>
                <a:cs typeface="Arial"/>
                <a:sym typeface="Arial"/>
              </a:defRPr>
            </a:lvl3pPr>
            <a:lvl4pPr marL="38100" marR="0" lvl="3" indent="0" algn="l">
              <a:lnSpc>
                <a:spcPct val="115500"/>
              </a:lnSpc>
              <a:spcBef>
                <a:spcPts val="0"/>
              </a:spcBef>
              <a:spcAft>
                <a:spcPts val="0"/>
              </a:spcAft>
              <a:buClr>
                <a:srgbClr val="000000"/>
              </a:buClr>
              <a:buSzPts val="2000"/>
              <a:buFont typeface="Arial"/>
              <a:buNone/>
              <a:defRPr sz="2000" b="0" i="0" u="none" strike="noStrike" cap="none">
                <a:solidFill>
                  <a:schemeClr val="dk1"/>
                </a:solidFill>
                <a:latin typeface="Arial"/>
                <a:ea typeface="Arial"/>
                <a:cs typeface="Arial"/>
                <a:sym typeface="Arial"/>
              </a:defRPr>
            </a:lvl4pPr>
            <a:lvl5pPr marL="38100" marR="0" lvl="4" indent="0" algn="l">
              <a:lnSpc>
                <a:spcPct val="115500"/>
              </a:lnSpc>
              <a:spcBef>
                <a:spcPts val="0"/>
              </a:spcBef>
              <a:spcAft>
                <a:spcPts val="0"/>
              </a:spcAft>
              <a:buClr>
                <a:srgbClr val="000000"/>
              </a:buClr>
              <a:buSzPts val="2000"/>
              <a:buFont typeface="Arial"/>
              <a:buNone/>
              <a:defRPr sz="2000" b="0" i="0" u="none" strike="noStrike" cap="none">
                <a:solidFill>
                  <a:schemeClr val="dk1"/>
                </a:solidFill>
                <a:latin typeface="Arial"/>
                <a:ea typeface="Arial"/>
                <a:cs typeface="Arial"/>
                <a:sym typeface="Arial"/>
              </a:defRPr>
            </a:lvl5pPr>
            <a:lvl6pPr marL="38100" marR="0" lvl="5" indent="0" algn="l">
              <a:lnSpc>
                <a:spcPct val="115500"/>
              </a:lnSpc>
              <a:spcBef>
                <a:spcPts val="0"/>
              </a:spcBef>
              <a:spcAft>
                <a:spcPts val="0"/>
              </a:spcAft>
              <a:buClr>
                <a:srgbClr val="000000"/>
              </a:buClr>
              <a:buSzPts val="2000"/>
              <a:buFont typeface="Arial"/>
              <a:buNone/>
              <a:defRPr sz="2000" b="0" i="0" u="none" strike="noStrike" cap="none">
                <a:solidFill>
                  <a:schemeClr val="dk1"/>
                </a:solidFill>
                <a:latin typeface="Arial"/>
                <a:ea typeface="Arial"/>
                <a:cs typeface="Arial"/>
                <a:sym typeface="Arial"/>
              </a:defRPr>
            </a:lvl6pPr>
            <a:lvl7pPr marL="38100" marR="0" lvl="6" indent="0" algn="l">
              <a:lnSpc>
                <a:spcPct val="115500"/>
              </a:lnSpc>
              <a:spcBef>
                <a:spcPts val="0"/>
              </a:spcBef>
              <a:spcAft>
                <a:spcPts val="0"/>
              </a:spcAft>
              <a:buClr>
                <a:srgbClr val="000000"/>
              </a:buClr>
              <a:buSzPts val="2000"/>
              <a:buFont typeface="Arial"/>
              <a:buNone/>
              <a:defRPr sz="2000" b="0" i="0" u="none" strike="noStrike" cap="none">
                <a:solidFill>
                  <a:schemeClr val="dk1"/>
                </a:solidFill>
                <a:latin typeface="Arial"/>
                <a:ea typeface="Arial"/>
                <a:cs typeface="Arial"/>
                <a:sym typeface="Arial"/>
              </a:defRPr>
            </a:lvl7pPr>
            <a:lvl8pPr marL="38100" marR="0" lvl="7" indent="0" algn="l">
              <a:lnSpc>
                <a:spcPct val="115500"/>
              </a:lnSpc>
              <a:spcBef>
                <a:spcPts val="0"/>
              </a:spcBef>
              <a:spcAft>
                <a:spcPts val="0"/>
              </a:spcAft>
              <a:buClr>
                <a:srgbClr val="000000"/>
              </a:buClr>
              <a:buSzPts val="2000"/>
              <a:buFont typeface="Arial"/>
              <a:buNone/>
              <a:defRPr sz="2000" b="0" i="0" u="none" strike="noStrike" cap="none">
                <a:solidFill>
                  <a:schemeClr val="dk1"/>
                </a:solidFill>
                <a:latin typeface="Arial"/>
                <a:ea typeface="Arial"/>
                <a:cs typeface="Arial"/>
                <a:sym typeface="Arial"/>
              </a:defRPr>
            </a:lvl8pPr>
            <a:lvl9pPr marL="38100" marR="0" lvl="8" indent="0" algn="l">
              <a:lnSpc>
                <a:spcPct val="115500"/>
              </a:lnSpc>
              <a:spcBef>
                <a:spcPts val="0"/>
              </a:spcBef>
              <a:spcAft>
                <a:spcPts val="0"/>
              </a:spcAft>
              <a:buClr>
                <a:srgbClr val="000000"/>
              </a:buClr>
              <a:buSzPts val="2000"/>
              <a:buFont typeface="Arial"/>
              <a:buNone/>
              <a:defRPr sz="2000" b="0" i="0" u="none" strike="noStrike" cap="none">
                <a:solidFill>
                  <a:schemeClr val="dk1"/>
                </a:solidFill>
                <a:latin typeface="Arial"/>
                <a:ea typeface="Arial"/>
                <a:cs typeface="Arial"/>
                <a:sym typeface="Arial"/>
              </a:defRPr>
            </a:lvl9pPr>
          </a:lstStyle>
          <a:p>
            <a:pPr marL="38100" lvl="0" indent="0" algn="l" rtl="0">
              <a:spcBef>
                <a:spcPts val="0"/>
              </a:spcBef>
              <a:spcAft>
                <a:spcPts val="0"/>
              </a:spcAft>
              <a:buNone/>
            </a:pPr>
            <a:fld id="{00000000-1234-1234-1234-123412341234}" type="slidenum">
              <a:rPr lang="fr-FR"/>
              <a:t>‹N°›</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Slide">
  <p:cSld name="Title Slide">
    <p:spTree>
      <p:nvGrpSpPr>
        <p:cNvPr id="1" name="Shape 21"/>
        <p:cNvGrpSpPr/>
        <p:nvPr/>
      </p:nvGrpSpPr>
      <p:grpSpPr>
        <a:xfrm>
          <a:off x="0" y="0"/>
          <a:ext cx="0" cy="0"/>
          <a:chOff x="0" y="0"/>
          <a:chExt cx="0" cy="0"/>
        </a:xfrm>
      </p:grpSpPr>
      <p:sp>
        <p:nvSpPr>
          <p:cNvPr id="22" name="Google Shape;22;p17"/>
          <p:cNvSpPr txBox="1">
            <a:spLocks noGrp="1"/>
          </p:cNvSpPr>
          <p:nvPr>
            <p:ph type="ctrTitle"/>
          </p:nvPr>
        </p:nvSpPr>
        <p:spPr>
          <a:xfrm>
            <a:off x="566737" y="3318891"/>
            <a:ext cx="6423025" cy="2248281"/>
          </a:xfrm>
          <a:prstGeom prst="rect">
            <a:avLst/>
          </a:prstGeom>
          <a:noFill/>
          <a:ln>
            <a:noFill/>
          </a:ln>
        </p:spPr>
        <p:txBody>
          <a:bodyPr spcFirstLastPara="1" wrap="square" lIns="0" tIns="0" rIns="0" bIns="0" anchor="t" anchorCtr="0">
            <a:spAutoFit/>
          </a:bodyPr>
          <a:lstStyle>
            <a:lvl1pPr lvl="0" algn="l">
              <a:lnSpc>
                <a:spcPct val="100000"/>
              </a:lnSpc>
              <a:spcBef>
                <a:spcPts val="0"/>
              </a:spcBef>
              <a:spcAft>
                <a:spcPts val="0"/>
              </a:spcAft>
              <a:buSzPts val="1400"/>
              <a:buNone/>
              <a:defRPr sz="2400" b="0" i="0">
                <a:solidFill>
                  <a:srgbClr val="143669"/>
                </a:solidFill>
                <a:latin typeface="Arial Black"/>
                <a:ea typeface="Arial Black"/>
                <a:cs typeface="Arial Black"/>
                <a:sym typeface="Arial Black"/>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3" name="Google Shape;23;p17"/>
          <p:cNvSpPr txBox="1">
            <a:spLocks noGrp="1"/>
          </p:cNvSpPr>
          <p:nvPr>
            <p:ph type="subTitle" idx="1"/>
          </p:nvPr>
        </p:nvSpPr>
        <p:spPr>
          <a:xfrm>
            <a:off x="1133475" y="5995416"/>
            <a:ext cx="5289550" cy="2676525"/>
          </a:xfrm>
          <a:prstGeom prst="rect">
            <a:avLst/>
          </a:prstGeom>
          <a:noFill/>
          <a:ln>
            <a:noFill/>
          </a:ln>
        </p:spPr>
        <p:txBody>
          <a:bodyPr spcFirstLastPara="1" wrap="square" lIns="0" tIns="0" rIns="0" bIns="0" anchor="t" anchorCtr="0">
            <a:spAutoFit/>
          </a:bodyPr>
          <a:lstStyle>
            <a:lvl1pPr lvl="0" algn="l">
              <a:lnSpc>
                <a:spcPct val="100000"/>
              </a:lnSpc>
              <a:spcBef>
                <a:spcPts val="0"/>
              </a:spcBef>
              <a:spcAft>
                <a:spcPts val="0"/>
              </a:spcAft>
              <a:buSzPts val="1400"/>
              <a:buNone/>
              <a:defRPr sz="2400" b="0" i="0">
                <a:solidFill>
                  <a:srgbClr val="143669"/>
                </a:solidFill>
                <a:latin typeface="Arial Black"/>
                <a:ea typeface="Arial Black"/>
                <a:cs typeface="Arial Black"/>
                <a:sym typeface="Arial Black"/>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4" name="Google Shape;24;p17"/>
          <p:cNvSpPr txBox="1">
            <a:spLocks noGrp="1"/>
          </p:cNvSpPr>
          <p:nvPr>
            <p:ph type="ftr" idx="11"/>
          </p:nvPr>
        </p:nvSpPr>
        <p:spPr>
          <a:xfrm>
            <a:off x="2569210" y="9956673"/>
            <a:ext cx="2418080" cy="535305"/>
          </a:xfrm>
          <a:prstGeom prst="rect">
            <a:avLst/>
          </a:prstGeom>
          <a:noFill/>
          <a:ln>
            <a:noFill/>
          </a:ln>
        </p:spPr>
        <p:txBody>
          <a:bodyPr spcFirstLastPara="1" wrap="square" lIns="0" tIns="0" rIns="0" bIns="0" anchor="t" anchorCtr="0">
            <a:spAutoFit/>
          </a:bodyPr>
          <a:lstStyle>
            <a:lvl1pPr lvl="0" algn="ctr">
              <a:lnSpc>
                <a:spcPct val="100000"/>
              </a:lnSpc>
              <a:spcBef>
                <a:spcPts val="0"/>
              </a:spcBef>
              <a:spcAft>
                <a:spcPts val="0"/>
              </a:spcAft>
              <a:buSzPts val="1400"/>
              <a:buNone/>
              <a:defRPr>
                <a:solidFill>
                  <a:srgbClr val="888888"/>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5" name="Google Shape;25;p17"/>
          <p:cNvSpPr txBox="1">
            <a:spLocks noGrp="1"/>
          </p:cNvSpPr>
          <p:nvPr>
            <p:ph type="dt" idx="10"/>
          </p:nvPr>
        </p:nvSpPr>
        <p:spPr>
          <a:xfrm>
            <a:off x="377825" y="9956673"/>
            <a:ext cx="1737995" cy="535305"/>
          </a:xfrm>
          <a:prstGeom prst="rect">
            <a:avLst/>
          </a:prstGeom>
          <a:noFill/>
          <a:ln>
            <a:noFill/>
          </a:ln>
        </p:spPr>
        <p:txBody>
          <a:bodyPr spcFirstLastPara="1" wrap="square" lIns="0" tIns="0" rIns="0" bIns="0" anchor="t" anchorCtr="0">
            <a:spAutoFit/>
          </a:bodyPr>
          <a:lstStyle>
            <a:lvl1pPr lvl="0" algn="l">
              <a:lnSpc>
                <a:spcPct val="100000"/>
              </a:lnSpc>
              <a:spcBef>
                <a:spcPts val="0"/>
              </a:spcBef>
              <a:spcAft>
                <a:spcPts val="0"/>
              </a:spcAft>
              <a:buSzPts val="1400"/>
              <a:buNone/>
              <a:defRPr>
                <a:solidFill>
                  <a:srgbClr val="888888"/>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6" name="Google Shape;26;p17"/>
          <p:cNvSpPr txBox="1">
            <a:spLocks noGrp="1"/>
          </p:cNvSpPr>
          <p:nvPr>
            <p:ph type="sldNum" idx="12"/>
          </p:nvPr>
        </p:nvSpPr>
        <p:spPr>
          <a:xfrm>
            <a:off x="3783304" y="10304857"/>
            <a:ext cx="372110" cy="309879"/>
          </a:xfrm>
          <a:prstGeom prst="rect">
            <a:avLst/>
          </a:prstGeom>
          <a:noFill/>
          <a:ln>
            <a:noFill/>
          </a:ln>
        </p:spPr>
        <p:txBody>
          <a:bodyPr spcFirstLastPara="1" wrap="square" lIns="0" tIns="0" rIns="0" bIns="0" anchor="t" anchorCtr="0">
            <a:spAutoFit/>
          </a:bodyPr>
          <a:lstStyle>
            <a:lvl1pPr marL="38100" marR="0" lvl="0" indent="0" algn="l">
              <a:lnSpc>
                <a:spcPct val="115500"/>
              </a:lnSpc>
              <a:spcBef>
                <a:spcPts val="0"/>
              </a:spcBef>
              <a:spcAft>
                <a:spcPts val="0"/>
              </a:spcAft>
              <a:buClr>
                <a:srgbClr val="000000"/>
              </a:buClr>
              <a:buSzPts val="2000"/>
              <a:buFont typeface="Arial"/>
              <a:buNone/>
              <a:defRPr sz="2000" b="0" i="0" u="none" strike="noStrike" cap="none">
                <a:solidFill>
                  <a:schemeClr val="dk1"/>
                </a:solidFill>
                <a:latin typeface="Arial"/>
                <a:ea typeface="Arial"/>
                <a:cs typeface="Arial"/>
                <a:sym typeface="Arial"/>
              </a:defRPr>
            </a:lvl1pPr>
            <a:lvl2pPr marL="38100" marR="0" lvl="1" indent="0" algn="l">
              <a:lnSpc>
                <a:spcPct val="115500"/>
              </a:lnSpc>
              <a:spcBef>
                <a:spcPts val="0"/>
              </a:spcBef>
              <a:spcAft>
                <a:spcPts val="0"/>
              </a:spcAft>
              <a:buClr>
                <a:srgbClr val="000000"/>
              </a:buClr>
              <a:buSzPts val="2000"/>
              <a:buFont typeface="Arial"/>
              <a:buNone/>
              <a:defRPr sz="2000" b="0" i="0" u="none" strike="noStrike" cap="none">
                <a:solidFill>
                  <a:schemeClr val="dk1"/>
                </a:solidFill>
                <a:latin typeface="Arial"/>
                <a:ea typeface="Arial"/>
                <a:cs typeface="Arial"/>
                <a:sym typeface="Arial"/>
              </a:defRPr>
            </a:lvl2pPr>
            <a:lvl3pPr marL="38100" marR="0" lvl="2" indent="0" algn="l">
              <a:lnSpc>
                <a:spcPct val="115500"/>
              </a:lnSpc>
              <a:spcBef>
                <a:spcPts val="0"/>
              </a:spcBef>
              <a:spcAft>
                <a:spcPts val="0"/>
              </a:spcAft>
              <a:buClr>
                <a:srgbClr val="000000"/>
              </a:buClr>
              <a:buSzPts val="2000"/>
              <a:buFont typeface="Arial"/>
              <a:buNone/>
              <a:defRPr sz="2000" b="0" i="0" u="none" strike="noStrike" cap="none">
                <a:solidFill>
                  <a:schemeClr val="dk1"/>
                </a:solidFill>
                <a:latin typeface="Arial"/>
                <a:ea typeface="Arial"/>
                <a:cs typeface="Arial"/>
                <a:sym typeface="Arial"/>
              </a:defRPr>
            </a:lvl3pPr>
            <a:lvl4pPr marL="38100" marR="0" lvl="3" indent="0" algn="l">
              <a:lnSpc>
                <a:spcPct val="115500"/>
              </a:lnSpc>
              <a:spcBef>
                <a:spcPts val="0"/>
              </a:spcBef>
              <a:spcAft>
                <a:spcPts val="0"/>
              </a:spcAft>
              <a:buClr>
                <a:srgbClr val="000000"/>
              </a:buClr>
              <a:buSzPts val="2000"/>
              <a:buFont typeface="Arial"/>
              <a:buNone/>
              <a:defRPr sz="2000" b="0" i="0" u="none" strike="noStrike" cap="none">
                <a:solidFill>
                  <a:schemeClr val="dk1"/>
                </a:solidFill>
                <a:latin typeface="Arial"/>
                <a:ea typeface="Arial"/>
                <a:cs typeface="Arial"/>
                <a:sym typeface="Arial"/>
              </a:defRPr>
            </a:lvl4pPr>
            <a:lvl5pPr marL="38100" marR="0" lvl="4" indent="0" algn="l">
              <a:lnSpc>
                <a:spcPct val="115500"/>
              </a:lnSpc>
              <a:spcBef>
                <a:spcPts val="0"/>
              </a:spcBef>
              <a:spcAft>
                <a:spcPts val="0"/>
              </a:spcAft>
              <a:buClr>
                <a:srgbClr val="000000"/>
              </a:buClr>
              <a:buSzPts val="2000"/>
              <a:buFont typeface="Arial"/>
              <a:buNone/>
              <a:defRPr sz="2000" b="0" i="0" u="none" strike="noStrike" cap="none">
                <a:solidFill>
                  <a:schemeClr val="dk1"/>
                </a:solidFill>
                <a:latin typeface="Arial"/>
                <a:ea typeface="Arial"/>
                <a:cs typeface="Arial"/>
                <a:sym typeface="Arial"/>
              </a:defRPr>
            </a:lvl5pPr>
            <a:lvl6pPr marL="38100" marR="0" lvl="5" indent="0" algn="l">
              <a:lnSpc>
                <a:spcPct val="115500"/>
              </a:lnSpc>
              <a:spcBef>
                <a:spcPts val="0"/>
              </a:spcBef>
              <a:spcAft>
                <a:spcPts val="0"/>
              </a:spcAft>
              <a:buClr>
                <a:srgbClr val="000000"/>
              </a:buClr>
              <a:buSzPts val="2000"/>
              <a:buFont typeface="Arial"/>
              <a:buNone/>
              <a:defRPr sz="2000" b="0" i="0" u="none" strike="noStrike" cap="none">
                <a:solidFill>
                  <a:schemeClr val="dk1"/>
                </a:solidFill>
                <a:latin typeface="Arial"/>
                <a:ea typeface="Arial"/>
                <a:cs typeface="Arial"/>
                <a:sym typeface="Arial"/>
              </a:defRPr>
            </a:lvl6pPr>
            <a:lvl7pPr marL="38100" marR="0" lvl="6" indent="0" algn="l">
              <a:lnSpc>
                <a:spcPct val="115500"/>
              </a:lnSpc>
              <a:spcBef>
                <a:spcPts val="0"/>
              </a:spcBef>
              <a:spcAft>
                <a:spcPts val="0"/>
              </a:spcAft>
              <a:buClr>
                <a:srgbClr val="000000"/>
              </a:buClr>
              <a:buSzPts val="2000"/>
              <a:buFont typeface="Arial"/>
              <a:buNone/>
              <a:defRPr sz="2000" b="0" i="0" u="none" strike="noStrike" cap="none">
                <a:solidFill>
                  <a:schemeClr val="dk1"/>
                </a:solidFill>
                <a:latin typeface="Arial"/>
                <a:ea typeface="Arial"/>
                <a:cs typeface="Arial"/>
                <a:sym typeface="Arial"/>
              </a:defRPr>
            </a:lvl7pPr>
            <a:lvl8pPr marL="38100" marR="0" lvl="7" indent="0" algn="l">
              <a:lnSpc>
                <a:spcPct val="115500"/>
              </a:lnSpc>
              <a:spcBef>
                <a:spcPts val="0"/>
              </a:spcBef>
              <a:spcAft>
                <a:spcPts val="0"/>
              </a:spcAft>
              <a:buClr>
                <a:srgbClr val="000000"/>
              </a:buClr>
              <a:buSzPts val="2000"/>
              <a:buFont typeface="Arial"/>
              <a:buNone/>
              <a:defRPr sz="2000" b="0" i="0" u="none" strike="noStrike" cap="none">
                <a:solidFill>
                  <a:schemeClr val="dk1"/>
                </a:solidFill>
                <a:latin typeface="Arial"/>
                <a:ea typeface="Arial"/>
                <a:cs typeface="Arial"/>
                <a:sym typeface="Arial"/>
              </a:defRPr>
            </a:lvl8pPr>
            <a:lvl9pPr marL="38100" marR="0" lvl="8" indent="0" algn="l">
              <a:lnSpc>
                <a:spcPct val="115500"/>
              </a:lnSpc>
              <a:spcBef>
                <a:spcPts val="0"/>
              </a:spcBef>
              <a:spcAft>
                <a:spcPts val="0"/>
              </a:spcAft>
              <a:buClr>
                <a:srgbClr val="000000"/>
              </a:buClr>
              <a:buSzPts val="2000"/>
              <a:buFont typeface="Arial"/>
              <a:buNone/>
              <a:defRPr sz="2000" b="0" i="0" u="none" strike="noStrike" cap="none">
                <a:solidFill>
                  <a:schemeClr val="dk1"/>
                </a:solidFill>
                <a:latin typeface="Arial"/>
                <a:ea typeface="Arial"/>
                <a:cs typeface="Arial"/>
                <a:sym typeface="Arial"/>
              </a:defRPr>
            </a:lvl9pPr>
          </a:lstStyle>
          <a:p>
            <a:pPr marL="38100" lvl="0" indent="0" algn="l" rtl="0">
              <a:spcBef>
                <a:spcPts val="0"/>
              </a:spcBef>
              <a:spcAft>
                <a:spcPts val="0"/>
              </a:spcAft>
              <a:buNone/>
            </a:pPr>
            <a:fld id="{00000000-1234-1234-1234-123412341234}" type="slidenum">
              <a:rPr lang="fr-FR"/>
              <a:t>‹N°›</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p:cSld name="Two Content">
    <p:spTree>
      <p:nvGrpSpPr>
        <p:cNvPr id="1" name="Shape 27"/>
        <p:cNvGrpSpPr/>
        <p:nvPr/>
      </p:nvGrpSpPr>
      <p:grpSpPr>
        <a:xfrm>
          <a:off x="0" y="0"/>
          <a:ext cx="0" cy="0"/>
          <a:chOff x="0" y="0"/>
          <a:chExt cx="0" cy="0"/>
        </a:xfrm>
      </p:grpSpPr>
      <p:sp>
        <p:nvSpPr>
          <p:cNvPr id="28" name="Google Shape;28;p18"/>
          <p:cNvSpPr txBox="1">
            <a:spLocks noGrp="1"/>
          </p:cNvSpPr>
          <p:nvPr>
            <p:ph type="title"/>
          </p:nvPr>
        </p:nvSpPr>
        <p:spPr>
          <a:xfrm>
            <a:off x="430098" y="879390"/>
            <a:ext cx="3223260" cy="757555"/>
          </a:xfrm>
          <a:prstGeom prst="rect">
            <a:avLst/>
          </a:prstGeom>
          <a:noFill/>
          <a:ln>
            <a:noFill/>
          </a:ln>
        </p:spPr>
        <p:txBody>
          <a:bodyPr spcFirstLastPara="1" wrap="square" lIns="0" tIns="0" rIns="0" bIns="0" anchor="t" anchorCtr="0">
            <a:spAutoFit/>
          </a:bodyPr>
          <a:lstStyle>
            <a:lvl1pPr lvl="0" algn="l">
              <a:lnSpc>
                <a:spcPct val="100000"/>
              </a:lnSpc>
              <a:spcBef>
                <a:spcPts val="0"/>
              </a:spcBef>
              <a:spcAft>
                <a:spcPts val="0"/>
              </a:spcAft>
              <a:buSzPts val="1400"/>
              <a:buNone/>
              <a:defRPr sz="2400" b="0" i="0">
                <a:solidFill>
                  <a:srgbClr val="143669"/>
                </a:solidFill>
                <a:latin typeface="Arial Black"/>
                <a:ea typeface="Arial Black"/>
                <a:cs typeface="Arial Black"/>
                <a:sym typeface="Arial Black"/>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9" name="Google Shape;29;p18"/>
          <p:cNvSpPr txBox="1">
            <a:spLocks noGrp="1"/>
          </p:cNvSpPr>
          <p:nvPr>
            <p:ph type="body" idx="1"/>
          </p:nvPr>
        </p:nvSpPr>
        <p:spPr>
          <a:xfrm>
            <a:off x="377825" y="2462403"/>
            <a:ext cx="3287077" cy="7066026"/>
          </a:xfrm>
          <a:prstGeom prst="rect">
            <a:avLst/>
          </a:prstGeom>
          <a:noFill/>
          <a:ln>
            <a:noFill/>
          </a:ln>
        </p:spPr>
        <p:txBody>
          <a:bodyPr spcFirstLastPara="1" wrap="square" lIns="0" tIns="0" rIns="0" bIns="0" anchor="t" anchorCtr="0">
            <a:spAutoFit/>
          </a:bodyPr>
          <a:lstStyle>
            <a:lvl1pPr marL="457200" lvl="0" indent="-228600" algn="l">
              <a:lnSpc>
                <a:spcPct val="100000"/>
              </a:lnSpc>
              <a:spcBef>
                <a:spcPts val="0"/>
              </a:spcBef>
              <a:spcAft>
                <a:spcPts val="0"/>
              </a:spcAft>
              <a:buSzPts val="1400"/>
              <a:buNone/>
              <a:defRPr/>
            </a:lvl1pPr>
            <a:lvl2pPr marL="914400" lvl="1" indent="-228600" algn="l">
              <a:lnSpc>
                <a:spcPct val="100000"/>
              </a:lnSpc>
              <a:spcBef>
                <a:spcPts val="0"/>
              </a:spcBef>
              <a:spcAft>
                <a:spcPts val="0"/>
              </a:spcAft>
              <a:buSzPts val="1400"/>
              <a:buNone/>
              <a:defRPr/>
            </a:lvl2pPr>
            <a:lvl3pPr marL="1371600" lvl="2" indent="-228600" algn="l">
              <a:lnSpc>
                <a:spcPct val="100000"/>
              </a:lnSpc>
              <a:spcBef>
                <a:spcPts val="0"/>
              </a:spcBef>
              <a:spcAft>
                <a:spcPts val="0"/>
              </a:spcAft>
              <a:buSzPts val="1400"/>
              <a:buNone/>
              <a:defRPr/>
            </a:lvl3pPr>
            <a:lvl4pPr marL="1828800" lvl="3" indent="-228600" algn="l">
              <a:lnSpc>
                <a:spcPct val="100000"/>
              </a:lnSpc>
              <a:spcBef>
                <a:spcPts val="0"/>
              </a:spcBef>
              <a:spcAft>
                <a:spcPts val="0"/>
              </a:spcAft>
              <a:buSzPts val="1400"/>
              <a:buNone/>
              <a:defRPr/>
            </a:lvl4pPr>
            <a:lvl5pPr marL="2286000" lvl="4" indent="-228600" algn="l">
              <a:lnSpc>
                <a:spcPct val="100000"/>
              </a:lnSpc>
              <a:spcBef>
                <a:spcPts val="0"/>
              </a:spcBef>
              <a:spcAft>
                <a:spcPts val="0"/>
              </a:spcAft>
              <a:buSzPts val="1400"/>
              <a:buNone/>
              <a:defRPr/>
            </a:lvl5pPr>
            <a:lvl6pPr marL="2743200" lvl="5" indent="-228600" algn="l">
              <a:lnSpc>
                <a:spcPct val="100000"/>
              </a:lnSpc>
              <a:spcBef>
                <a:spcPts val="0"/>
              </a:spcBef>
              <a:spcAft>
                <a:spcPts val="0"/>
              </a:spcAft>
              <a:buSzPts val="1400"/>
              <a:buNone/>
              <a:defRPr/>
            </a:lvl6pPr>
            <a:lvl7pPr marL="3200400" lvl="6" indent="-228600" algn="l">
              <a:lnSpc>
                <a:spcPct val="100000"/>
              </a:lnSpc>
              <a:spcBef>
                <a:spcPts val="0"/>
              </a:spcBef>
              <a:spcAft>
                <a:spcPts val="0"/>
              </a:spcAft>
              <a:buSzPts val="1400"/>
              <a:buNone/>
              <a:defRPr/>
            </a:lvl7pPr>
            <a:lvl8pPr marL="3657600" lvl="7" indent="-228600" algn="l">
              <a:lnSpc>
                <a:spcPct val="100000"/>
              </a:lnSpc>
              <a:spcBef>
                <a:spcPts val="0"/>
              </a:spcBef>
              <a:spcAft>
                <a:spcPts val="0"/>
              </a:spcAft>
              <a:buSzPts val="1400"/>
              <a:buNone/>
              <a:defRPr/>
            </a:lvl8pPr>
            <a:lvl9pPr marL="4114800" lvl="8" indent="-228600" algn="l">
              <a:lnSpc>
                <a:spcPct val="100000"/>
              </a:lnSpc>
              <a:spcBef>
                <a:spcPts val="0"/>
              </a:spcBef>
              <a:spcAft>
                <a:spcPts val="0"/>
              </a:spcAft>
              <a:buSzPts val="1400"/>
              <a:buNone/>
              <a:defRPr/>
            </a:lvl9pPr>
          </a:lstStyle>
          <a:p>
            <a:endParaRPr/>
          </a:p>
        </p:txBody>
      </p:sp>
      <p:sp>
        <p:nvSpPr>
          <p:cNvPr id="30" name="Google Shape;30;p18"/>
          <p:cNvSpPr txBox="1">
            <a:spLocks noGrp="1"/>
          </p:cNvSpPr>
          <p:nvPr>
            <p:ph type="body" idx="2"/>
          </p:nvPr>
        </p:nvSpPr>
        <p:spPr>
          <a:xfrm>
            <a:off x="3891597" y="2462403"/>
            <a:ext cx="3287077" cy="7066026"/>
          </a:xfrm>
          <a:prstGeom prst="rect">
            <a:avLst/>
          </a:prstGeom>
          <a:noFill/>
          <a:ln>
            <a:noFill/>
          </a:ln>
        </p:spPr>
        <p:txBody>
          <a:bodyPr spcFirstLastPara="1" wrap="square" lIns="0" tIns="0" rIns="0" bIns="0" anchor="t" anchorCtr="0">
            <a:spAutoFit/>
          </a:bodyPr>
          <a:lstStyle>
            <a:lvl1pPr marL="457200" lvl="0" indent="-228600" algn="l">
              <a:lnSpc>
                <a:spcPct val="100000"/>
              </a:lnSpc>
              <a:spcBef>
                <a:spcPts val="0"/>
              </a:spcBef>
              <a:spcAft>
                <a:spcPts val="0"/>
              </a:spcAft>
              <a:buSzPts val="1400"/>
              <a:buNone/>
              <a:defRPr/>
            </a:lvl1pPr>
            <a:lvl2pPr marL="914400" lvl="1" indent="-228600" algn="l">
              <a:lnSpc>
                <a:spcPct val="100000"/>
              </a:lnSpc>
              <a:spcBef>
                <a:spcPts val="0"/>
              </a:spcBef>
              <a:spcAft>
                <a:spcPts val="0"/>
              </a:spcAft>
              <a:buSzPts val="1400"/>
              <a:buNone/>
              <a:defRPr/>
            </a:lvl2pPr>
            <a:lvl3pPr marL="1371600" lvl="2" indent="-228600" algn="l">
              <a:lnSpc>
                <a:spcPct val="100000"/>
              </a:lnSpc>
              <a:spcBef>
                <a:spcPts val="0"/>
              </a:spcBef>
              <a:spcAft>
                <a:spcPts val="0"/>
              </a:spcAft>
              <a:buSzPts val="1400"/>
              <a:buNone/>
              <a:defRPr/>
            </a:lvl3pPr>
            <a:lvl4pPr marL="1828800" lvl="3" indent="-228600" algn="l">
              <a:lnSpc>
                <a:spcPct val="100000"/>
              </a:lnSpc>
              <a:spcBef>
                <a:spcPts val="0"/>
              </a:spcBef>
              <a:spcAft>
                <a:spcPts val="0"/>
              </a:spcAft>
              <a:buSzPts val="1400"/>
              <a:buNone/>
              <a:defRPr/>
            </a:lvl4pPr>
            <a:lvl5pPr marL="2286000" lvl="4" indent="-228600" algn="l">
              <a:lnSpc>
                <a:spcPct val="100000"/>
              </a:lnSpc>
              <a:spcBef>
                <a:spcPts val="0"/>
              </a:spcBef>
              <a:spcAft>
                <a:spcPts val="0"/>
              </a:spcAft>
              <a:buSzPts val="1400"/>
              <a:buNone/>
              <a:defRPr/>
            </a:lvl5pPr>
            <a:lvl6pPr marL="2743200" lvl="5" indent="-228600" algn="l">
              <a:lnSpc>
                <a:spcPct val="100000"/>
              </a:lnSpc>
              <a:spcBef>
                <a:spcPts val="0"/>
              </a:spcBef>
              <a:spcAft>
                <a:spcPts val="0"/>
              </a:spcAft>
              <a:buSzPts val="1400"/>
              <a:buNone/>
              <a:defRPr/>
            </a:lvl6pPr>
            <a:lvl7pPr marL="3200400" lvl="6" indent="-228600" algn="l">
              <a:lnSpc>
                <a:spcPct val="100000"/>
              </a:lnSpc>
              <a:spcBef>
                <a:spcPts val="0"/>
              </a:spcBef>
              <a:spcAft>
                <a:spcPts val="0"/>
              </a:spcAft>
              <a:buSzPts val="1400"/>
              <a:buNone/>
              <a:defRPr/>
            </a:lvl7pPr>
            <a:lvl8pPr marL="3657600" lvl="7" indent="-228600" algn="l">
              <a:lnSpc>
                <a:spcPct val="100000"/>
              </a:lnSpc>
              <a:spcBef>
                <a:spcPts val="0"/>
              </a:spcBef>
              <a:spcAft>
                <a:spcPts val="0"/>
              </a:spcAft>
              <a:buSzPts val="1400"/>
              <a:buNone/>
              <a:defRPr/>
            </a:lvl8pPr>
            <a:lvl9pPr marL="4114800" lvl="8" indent="-228600" algn="l">
              <a:lnSpc>
                <a:spcPct val="100000"/>
              </a:lnSpc>
              <a:spcBef>
                <a:spcPts val="0"/>
              </a:spcBef>
              <a:spcAft>
                <a:spcPts val="0"/>
              </a:spcAft>
              <a:buSzPts val="1400"/>
              <a:buNone/>
              <a:defRPr/>
            </a:lvl9pPr>
          </a:lstStyle>
          <a:p>
            <a:endParaRPr/>
          </a:p>
        </p:txBody>
      </p:sp>
      <p:sp>
        <p:nvSpPr>
          <p:cNvPr id="31" name="Google Shape;31;p18"/>
          <p:cNvSpPr txBox="1">
            <a:spLocks noGrp="1"/>
          </p:cNvSpPr>
          <p:nvPr>
            <p:ph type="ftr" idx="11"/>
          </p:nvPr>
        </p:nvSpPr>
        <p:spPr>
          <a:xfrm>
            <a:off x="2569210" y="9956673"/>
            <a:ext cx="2418080" cy="535305"/>
          </a:xfrm>
          <a:prstGeom prst="rect">
            <a:avLst/>
          </a:prstGeom>
          <a:noFill/>
          <a:ln>
            <a:noFill/>
          </a:ln>
        </p:spPr>
        <p:txBody>
          <a:bodyPr spcFirstLastPara="1" wrap="square" lIns="0" tIns="0" rIns="0" bIns="0" anchor="t" anchorCtr="0">
            <a:spAutoFit/>
          </a:bodyPr>
          <a:lstStyle>
            <a:lvl1pPr lvl="0" algn="ctr">
              <a:lnSpc>
                <a:spcPct val="100000"/>
              </a:lnSpc>
              <a:spcBef>
                <a:spcPts val="0"/>
              </a:spcBef>
              <a:spcAft>
                <a:spcPts val="0"/>
              </a:spcAft>
              <a:buSzPts val="1400"/>
              <a:buNone/>
              <a:defRPr>
                <a:solidFill>
                  <a:srgbClr val="888888"/>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2" name="Google Shape;32;p18"/>
          <p:cNvSpPr txBox="1">
            <a:spLocks noGrp="1"/>
          </p:cNvSpPr>
          <p:nvPr>
            <p:ph type="dt" idx="10"/>
          </p:nvPr>
        </p:nvSpPr>
        <p:spPr>
          <a:xfrm>
            <a:off x="377825" y="9956673"/>
            <a:ext cx="1737995" cy="535305"/>
          </a:xfrm>
          <a:prstGeom prst="rect">
            <a:avLst/>
          </a:prstGeom>
          <a:noFill/>
          <a:ln>
            <a:noFill/>
          </a:ln>
        </p:spPr>
        <p:txBody>
          <a:bodyPr spcFirstLastPara="1" wrap="square" lIns="0" tIns="0" rIns="0" bIns="0" anchor="t" anchorCtr="0">
            <a:spAutoFit/>
          </a:bodyPr>
          <a:lstStyle>
            <a:lvl1pPr lvl="0" algn="l">
              <a:lnSpc>
                <a:spcPct val="100000"/>
              </a:lnSpc>
              <a:spcBef>
                <a:spcPts val="0"/>
              </a:spcBef>
              <a:spcAft>
                <a:spcPts val="0"/>
              </a:spcAft>
              <a:buSzPts val="1400"/>
              <a:buNone/>
              <a:defRPr>
                <a:solidFill>
                  <a:srgbClr val="888888"/>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3" name="Google Shape;33;p18"/>
          <p:cNvSpPr txBox="1">
            <a:spLocks noGrp="1"/>
          </p:cNvSpPr>
          <p:nvPr>
            <p:ph type="sldNum" idx="12"/>
          </p:nvPr>
        </p:nvSpPr>
        <p:spPr>
          <a:xfrm>
            <a:off x="3783304" y="10304857"/>
            <a:ext cx="372110" cy="309879"/>
          </a:xfrm>
          <a:prstGeom prst="rect">
            <a:avLst/>
          </a:prstGeom>
          <a:noFill/>
          <a:ln>
            <a:noFill/>
          </a:ln>
        </p:spPr>
        <p:txBody>
          <a:bodyPr spcFirstLastPara="1" wrap="square" lIns="0" tIns="0" rIns="0" bIns="0" anchor="t" anchorCtr="0">
            <a:spAutoFit/>
          </a:bodyPr>
          <a:lstStyle>
            <a:lvl1pPr marL="38100" marR="0" lvl="0" indent="0" algn="l">
              <a:lnSpc>
                <a:spcPct val="115500"/>
              </a:lnSpc>
              <a:spcBef>
                <a:spcPts val="0"/>
              </a:spcBef>
              <a:spcAft>
                <a:spcPts val="0"/>
              </a:spcAft>
              <a:buClr>
                <a:srgbClr val="000000"/>
              </a:buClr>
              <a:buSzPts val="2000"/>
              <a:buFont typeface="Arial"/>
              <a:buNone/>
              <a:defRPr sz="2000" b="0" i="0" u="none" strike="noStrike" cap="none">
                <a:solidFill>
                  <a:schemeClr val="dk1"/>
                </a:solidFill>
                <a:latin typeface="Arial"/>
                <a:ea typeface="Arial"/>
                <a:cs typeface="Arial"/>
                <a:sym typeface="Arial"/>
              </a:defRPr>
            </a:lvl1pPr>
            <a:lvl2pPr marL="38100" marR="0" lvl="1" indent="0" algn="l">
              <a:lnSpc>
                <a:spcPct val="115500"/>
              </a:lnSpc>
              <a:spcBef>
                <a:spcPts val="0"/>
              </a:spcBef>
              <a:spcAft>
                <a:spcPts val="0"/>
              </a:spcAft>
              <a:buClr>
                <a:srgbClr val="000000"/>
              </a:buClr>
              <a:buSzPts val="2000"/>
              <a:buFont typeface="Arial"/>
              <a:buNone/>
              <a:defRPr sz="2000" b="0" i="0" u="none" strike="noStrike" cap="none">
                <a:solidFill>
                  <a:schemeClr val="dk1"/>
                </a:solidFill>
                <a:latin typeface="Arial"/>
                <a:ea typeface="Arial"/>
                <a:cs typeface="Arial"/>
                <a:sym typeface="Arial"/>
              </a:defRPr>
            </a:lvl2pPr>
            <a:lvl3pPr marL="38100" marR="0" lvl="2" indent="0" algn="l">
              <a:lnSpc>
                <a:spcPct val="115500"/>
              </a:lnSpc>
              <a:spcBef>
                <a:spcPts val="0"/>
              </a:spcBef>
              <a:spcAft>
                <a:spcPts val="0"/>
              </a:spcAft>
              <a:buClr>
                <a:srgbClr val="000000"/>
              </a:buClr>
              <a:buSzPts val="2000"/>
              <a:buFont typeface="Arial"/>
              <a:buNone/>
              <a:defRPr sz="2000" b="0" i="0" u="none" strike="noStrike" cap="none">
                <a:solidFill>
                  <a:schemeClr val="dk1"/>
                </a:solidFill>
                <a:latin typeface="Arial"/>
                <a:ea typeface="Arial"/>
                <a:cs typeface="Arial"/>
                <a:sym typeface="Arial"/>
              </a:defRPr>
            </a:lvl3pPr>
            <a:lvl4pPr marL="38100" marR="0" lvl="3" indent="0" algn="l">
              <a:lnSpc>
                <a:spcPct val="115500"/>
              </a:lnSpc>
              <a:spcBef>
                <a:spcPts val="0"/>
              </a:spcBef>
              <a:spcAft>
                <a:spcPts val="0"/>
              </a:spcAft>
              <a:buClr>
                <a:srgbClr val="000000"/>
              </a:buClr>
              <a:buSzPts val="2000"/>
              <a:buFont typeface="Arial"/>
              <a:buNone/>
              <a:defRPr sz="2000" b="0" i="0" u="none" strike="noStrike" cap="none">
                <a:solidFill>
                  <a:schemeClr val="dk1"/>
                </a:solidFill>
                <a:latin typeface="Arial"/>
                <a:ea typeface="Arial"/>
                <a:cs typeface="Arial"/>
                <a:sym typeface="Arial"/>
              </a:defRPr>
            </a:lvl4pPr>
            <a:lvl5pPr marL="38100" marR="0" lvl="4" indent="0" algn="l">
              <a:lnSpc>
                <a:spcPct val="115500"/>
              </a:lnSpc>
              <a:spcBef>
                <a:spcPts val="0"/>
              </a:spcBef>
              <a:spcAft>
                <a:spcPts val="0"/>
              </a:spcAft>
              <a:buClr>
                <a:srgbClr val="000000"/>
              </a:buClr>
              <a:buSzPts val="2000"/>
              <a:buFont typeface="Arial"/>
              <a:buNone/>
              <a:defRPr sz="2000" b="0" i="0" u="none" strike="noStrike" cap="none">
                <a:solidFill>
                  <a:schemeClr val="dk1"/>
                </a:solidFill>
                <a:latin typeface="Arial"/>
                <a:ea typeface="Arial"/>
                <a:cs typeface="Arial"/>
                <a:sym typeface="Arial"/>
              </a:defRPr>
            </a:lvl5pPr>
            <a:lvl6pPr marL="38100" marR="0" lvl="5" indent="0" algn="l">
              <a:lnSpc>
                <a:spcPct val="115500"/>
              </a:lnSpc>
              <a:spcBef>
                <a:spcPts val="0"/>
              </a:spcBef>
              <a:spcAft>
                <a:spcPts val="0"/>
              </a:spcAft>
              <a:buClr>
                <a:srgbClr val="000000"/>
              </a:buClr>
              <a:buSzPts val="2000"/>
              <a:buFont typeface="Arial"/>
              <a:buNone/>
              <a:defRPr sz="2000" b="0" i="0" u="none" strike="noStrike" cap="none">
                <a:solidFill>
                  <a:schemeClr val="dk1"/>
                </a:solidFill>
                <a:latin typeface="Arial"/>
                <a:ea typeface="Arial"/>
                <a:cs typeface="Arial"/>
                <a:sym typeface="Arial"/>
              </a:defRPr>
            </a:lvl6pPr>
            <a:lvl7pPr marL="38100" marR="0" lvl="6" indent="0" algn="l">
              <a:lnSpc>
                <a:spcPct val="115500"/>
              </a:lnSpc>
              <a:spcBef>
                <a:spcPts val="0"/>
              </a:spcBef>
              <a:spcAft>
                <a:spcPts val="0"/>
              </a:spcAft>
              <a:buClr>
                <a:srgbClr val="000000"/>
              </a:buClr>
              <a:buSzPts val="2000"/>
              <a:buFont typeface="Arial"/>
              <a:buNone/>
              <a:defRPr sz="2000" b="0" i="0" u="none" strike="noStrike" cap="none">
                <a:solidFill>
                  <a:schemeClr val="dk1"/>
                </a:solidFill>
                <a:latin typeface="Arial"/>
                <a:ea typeface="Arial"/>
                <a:cs typeface="Arial"/>
                <a:sym typeface="Arial"/>
              </a:defRPr>
            </a:lvl7pPr>
            <a:lvl8pPr marL="38100" marR="0" lvl="7" indent="0" algn="l">
              <a:lnSpc>
                <a:spcPct val="115500"/>
              </a:lnSpc>
              <a:spcBef>
                <a:spcPts val="0"/>
              </a:spcBef>
              <a:spcAft>
                <a:spcPts val="0"/>
              </a:spcAft>
              <a:buClr>
                <a:srgbClr val="000000"/>
              </a:buClr>
              <a:buSzPts val="2000"/>
              <a:buFont typeface="Arial"/>
              <a:buNone/>
              <a:defRPr sz="2000" b="0" i="0" u="none" strike="noStrike" cap="none">
                <a:solidFill>
                  <a:schemeClr val="dk1"/>
                </a:solidFill>
                <a:latin typeface="Arial"/>
                <a:ea typeface="Arial"/>
                <a:cs typeface="Arial"/>
                <a:sym typeface="Arial"/>
              </a:defRPr>
            </a:lvl8pPr>
            <a:lvl9pPr marL="38100" marR="0" lvl="8" indent="0" algn="l">
              <a:lnSpc>
                <a:spcPct val="115500"/>
              </a:lnSpc>
              <a:spcBef>
                <a:spcPts val="0"/>
              </a:spcBef>
              <a:spcAft>
                <a:spcPts val="0"/>
              </a:spcAft>
              <a:buClr>
                <a:srgbClr val="000000"/>
              </a:buClr>
              <a:buSzPts val="2000"/>
              <a:buFont typeface="Arial"/>
              <a:buNone/>
              <a:defRPr sz="2000" b="0" i="0" u="none" strike="noStrike" cap="none">
                <a:solidFill>
                  <a:schemeClr val="dk1"/>
                </a:solidFill>
                <a:latin typeface="Arial"/>
                <a:ea typeface="Arial"/>
                <a:cs typeface="Arial"/>
                <a:sym typeface="Arial"/>
              </a:defRPr>
            </a:lvl9pPr>
          </a:lstStyle>
          <a:p>
            <a:pPr marL="38100" lvl="0" indent="0" algn="l" rtl="0">
              <a:spcBef>
                <a:spcPts val="0"/>
              </a:spcBef>
              <a:spcAft>
                <a:spcPts val="0"/>
              </a:spcAft>
              <a:buNone/>
            </a:pPr>
            <a:fld id="{00000000-1234-1234-1234-123412341234}" type="slidenum">
              <a:rPr lang="fr-FR"/>
              <a:t>‹N°›</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p:cSld name="Title Only">
    <p:spTree>
      <p:nvGrpSpPr>
        <p:cNvPr id="1" name="Shape 34"/>
        <p:cNvGrpSpPr/>
        <p:nvPr/>
      </p:nvGrpSpPr>
      <p:grpSpPr>
        <a:xfrm>
          <a:off x="0" y="0"/>
          <a:ext cx="0" cy="0"/>
          <a:chOff x="0" y="0"/>
          <a:chExt cx="0" cy="0"/>
        </a:xfrm>
      </p:grpSpPr>
      <p:sp>
        <p:nvSpPr>
          <p:cNvPr id="35" name="Google Shape;35;p19"/>
          <p:cNvSpPr txBox="1">
            <a:spLocks noGrp="1"/>
          </p:cNvSpPr>
          <p:nvPr>
            <p:ph type="title"/>
          </p:nvPr>
        </p:nvSpPr>
        <p:spPr>
          <a:xfrm>
            <a:off x="430098" y="879390"/>
            <a:ext cx="3223260" cy="757555"/>
          </a:xfrm>
          <a:prstGeom prst="rect">
            <a:avLst/>
          </a:prstGeom>
          <a:noFill/>
          <a:ln>
            <a:noFill/>
          </a:ln>
        </p:spPr>
        <p:txBody>
          <a:bodyPr spcFirstLastPara="1" wrap="square" lIns="0" tIns="0" rIns="0" bIns="0" anchor="t" anchorCtr="0">
            <a:spAutoFit/>
          </a:bodyPr>
          <a:lstStyle>
            <a:lvl1pPr lvl="0" algn="l">
              <a:lnSpc>
                <a:spcPct val="100000"/>
              </a:lnSpc>
              <a:spcBef>
                <a:spcPts val="0"/>
              </a:spcBef>
              <a:spcAft>
                <a:spcPts val="0"/>
              </a:spcAft>
              <a:buSzPts val="1400"/>
              <a:buNone/>
              <a:defRPr sz="2400" b="0" i="0">
                <a:solidFill>
                  <a:srgbClr val="143669"/>
                </a:solidFill>
                <a:latin typeface="Arial Black"/>
                <a:ea typeface="Arial Black"/>
                <a:cs typeface="Arial Black"/>
                <a:sym typeface="Arial Black"/>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6" name="Google Shape;36;p19"/>
          <p:cNvSpPr txBox="1">
            <a:spLocks noGrp="1"/>
          </p:cNvSpPr>
          <p:nvPr>
            <p:ph type="ftr" idx="11"/>
          </p:nvPr>
        </p:nvSpPr>
        <p:spPr>
          <a:xfrm>
            <a:off x="2569210" y="9956673"/>
            <a:ext cx="2418080" cy="535305"/>
          </a:xfrm>
          <a:prstGeom prst="rect">
            <a:avLst/>
          </a:prstGeom>
          <a:noFill/>
          <a:ln>
            <a:noFill/>
          </a:ln>
        </p:spPr>
        <p:txBody>
          <a:bodyPr spcFirstLastPara="1" wrap="square" lIns="0" tIns="0" rIns="0" bIns="0" anchor="t" anchorCtr="0">
            <a:spAutoFit/>
          </a:bodyPr>
          <a:lstStyle>
            <a:lvl1pPr lvl="0" algn="ctr">
              <a:lnSpc>
                <a:spcPct val="100000"/>
              </a:lnSpc>
              <a:spcBef>
                <a:spcPts val="0"/>
              </a:spcBef>
              <a:spcAft>
                <a:spcPts val="0"/>
              </a:spcAft>
              <a:buSzPts val="1400"/>
              <a:buNone/>
              <a:defRPr>
                <a:solidFill>
                  <a:srgbClr val="888888"/>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7" name="Google Shape;37;p19"/>
          <p:cNvSpPr txBox="1">
            <a:spLocks noGrp="1"/>
          </p:cNvSpPr>
          <p:nvPr>
            <p:ph type="dt" idx="10"/>
          </p:nvPr>
        </p:nvSpPr>
        <p:spPr>
          <a:xfrm>
            <a:off x="377825" y="9956673"/>
            <a:ext cx="1737995" cy="535305"/>
          </a:xfrm>
          <a:prstGeom prst="rect">
            <a:avLst/>
          </a:prstGeom>
          <a:noFill/>
          <a:ln>
            <a:noFill/>
          </a:ln>
        </p:spPr>
        <p:txBody>
          <a:bodyPr spcFirstLastPara="1" wrap="square" lIns="0" tIns="0" rIns="0" bIns="0" anchor="t" anchorCtr="0">
            <a:spAutoFit/>
          </a:bodyPr>
          <a:lstStyle>
            <a:lvl1pPr lvl="0" algn="l">
              <a:lnSpc>
                <a:spcPct val="100000"/>
              </a:lnSpc>
              <a:spcBef>
                <a:spcPts val="0"/>
              </a:spcBef>
              <a:spcAft>
                <a:spcPts val="0"/>
              </a:spcAft>
              <a:buSzPts val="1400"/>
              <a:buNone/>
              <a:defRPr>
                <a:solidFill>
                  <a:srgbClr val="888888"/>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8" name="Google Shape;38;p19"/>
          <p:cNvSpPr txBox="1">
            <a:spLocks noGrp="1"/>
          </p:cNvSpPr>
          <p:nvPr>
            <p:ph type="sldNum" idx="12"/>
          </p:nvPr>
        </p:nvSpPr>
        <p:spPr>
          <a:xfrm>
            <a:off x="3783304" y="10304857"/>
            <a:ext cx="372110" cy="309879"/>
          </a:xfrm>
          <a:prstGeom prst="rect">
            <a:avLst/>
          </a:prstGeom>
          <a:noFill/>
          <a:ln>
            <a:noFill/>
          </a:ln>
        </p:spPr>
        <p:txBody>
          <a:bodyPr spcFirstLastPara="1" wrap="square" lIns="0" tIns="0" rIns="0" bIns="0" anchor="t" anchorCtr="0">
            <a:spAutoFit/>
          </a:bodyPr>
          <a:lstStyle>
            <a:lvl1pPr marL="38100" marR="0" lvl="0" indent="0" algn="l">
              <a:lnSpc>
                <a:spcPct val="115500"/>
              </a:lnSpc>
              <a:spcBef>
                <a:spcPts val="0"/>
              </a:spcBef>
              <a:spcAft>
                <a:spcPts val="0"/>
              </a:spcAft>
              <a:buClr>
                <a:srgbClr val="000000"/>
              </a:buClr>
              <a:buSzPts val="2000"/>
              <a:buFont typeface="Arial"/>
              <a:buNone/>
              <a:defRPr sz="2000" b="0" i="0" u="none" strike="noStrike" cap="none">
                <a:solidFill>
                  <a:schemeClr val="dk1"/>
                </a:solidFill>
                <a:latin typeface="Arial"/>
                <a:ea typeface="Arial"/>
                <a:cs typeface="Arial"/>
                <a:sym typeface="Arial"/>
              </a:defRPr>
            </a:lvl1pPr>
            <a:lvl2pPr marL="38100" marR="0" lvl="1" indent="0" algn="l">
              <a:lnSpc>
                <a:spcPct val="115500"/>
              </a:lnSpc>
              <a:spcBef>
                <a:spcPts val="0"/>
              </a:spcBef>
              <a:spcAft>
                <a:spcPts val="0"/>
              </a:spcAft>
              <a:buClr>
                <a:srgbClr val="000000"/>
              </a:buClr>
              <a:buSzPts val="2000"/>
              <a:buFont typeface="Arial"/>
              <a:buNone/>
              <a:defRPr sz="2000" b="0" i="0" u="none" strike="noStrike" cap="none">
                <a:solidFill>
                  <a:schemeClr val="dk1"/>
                </a:solidFill>
                <a:latin typeface="Arial"/>
                <a:ea typeface="Arial"/>
                <a:cs typeface="Arial"/>
                <a:sym typeface="Arial"/>
              </a:defRPr>
            </a:lvl2pPr>
            <a:lvl3pPr marL="38100" marR="0" lvl="2" indent="0" algn="l">
              <a:lnSpc>
                <a:spcPct val="115500"/>
              </a:lnSpc>
              <a:spcBef>
                <a:spcPts val="0"/>
              </a:spcBef>
              <a:spcAft>
                <a:spcPts val="0"/>
              </a:spcAft>
              <a:buClr>
                <a:srgbClr val="000000"/>
              </a:buClr>
              <a:buSzPts val="2000"/>
              <a:buFont typeface="Arial"/>
              <a:buNone/>
              <a:defRPr sz="2000" b="0" i="0" u="none" strike="noStrike" cap="none">
                <a:solidFill>
                  <a:schemeClr val="dk1"/>
                </a:solidFill>
                <a:latin typeface="Arial"/>
                <a:ea typeface="Arial"/>
                <a:cs typeface="Arial"/>
                <a:sym typeface="Arial"/>
              </a:defRPr>
            </a:lvl3pPr>
            <a:lvl4pPr marL="38100" marR="0" lvl="3" indent="0" algn="l">
              <a:lnSpc>
                <a:spcPct val="115500"/>
              </a:lnSpc>
              <a:spcBef>
                <a:spcPts val="0"/>
              </a:spcBef>
              <a:spcAft>
                <a:spcPts val="0"/>
              </a:spcAft>
              <a:buClr>
                <a:srgbClr val="000000"/>
              </a:buClr>
              <a:buSzPts val="2000"/>
              <a:buFont typeface="Arial"/>
              <a:buNone/>
              <a:defRPr sz="2000" b="0" i="0" u="none" strike="noStrike" cap="none">
                <a:solidFill>
                  <a:schemeClr val="dk1"/>
                </a:solidFill>
                <a:latin typeface="Arial"/>
                <a:ea typeface="Arial"/>
                <a:cs typeface="Arial"/>
                <a:sym typeface="Arial"/>
              </a:defRPr>
            </a:lvl4pPr>
            <a:lvl5pPr marL="38100" marR="0" lvl="4" indent="0" algn="l">
              <a:lnSpc>
                <a:spcPct val="115500"/>
              </a:lnSpc>
              <a:spcBef>
                <a:spcPts val="0"/>
              </a:spcBef>
              <a:spcAft>
                <a:spcPts val="0"/>
              </a:spcAft>
              <a:buClr>
                <a:srgbClr val="000000"/>
              </a:buClr>
              <a:buSzPts val="2000"/>
              <a:buFont typeface="Arial"/>
              <a:buNone/>
              <a:defRPr sz="2000" b="0" i="0" u="none" strike="noStrike" cap="none">
                <a:solidFill>
                  <a:schemeClr val="dk1"/>
                </a:solidFill>
                <a:latin typeface="Arial"/>
                <a:ea typeface="Arial"/>
                <a:cs typeface="Arial"/>
                <a:sym typeface="Arial"/>
              </a:defRPr>
            </a:lvl5pPr>
            <a:lvl6pPr marL="38100" marR="0" lvl="5" indent="0" algn="l">
              <a:lnSpc>
                <a:spcPct val="115500"/>
              </a:lnSpc>
              <a:spcBef>
                <a:spcPts val="0"/>
              </a:spcBef>
              <a:spcAft>
                <a:spcPts val="0"/>
              </a:spcAft>
              <a:buClr>
                <a:srgbClr val="000000"/>
              </a:buClr>
              <a:buSzPts val="2000"/>
              <a:buFont typeface="Arial"/>
              <a:buNone/>
              <a:defRPr sz="2000" b="0" i="0" u="none" strike="noStrike" cap="none">
                <a:solidFill>
                  <a:schemeClr val="dk1"/>
                </a:solidFill>
                <a:latin typeface="Arial"/>
                <a:ea typeface="Arial"/>
                <a:cs typeface="Arial"/>
                <a:sym typeface="Arial"/>
              </a:defRPr>
            </a:lvl6pPr>
            <a:lvl7pPr marL="38100" marR="0" lvl="6" indent="0" algn="l">
              <a:lnSpc>
                <a:spcPct val="115500"/>
              </a:lnSpc>
              <a:spcBef>
                <a:spcPts val="0"/>
              </a:spcBef>
              <a:spcAft>
                <a:spcPts val="0"/>
              </a:spcAft>
              <a:buClr>
                <a:srgbClr val="000000"/>
              </a:buClr>
              <a:buSzPts val="2000"/>
              <a:buFont typeface="Arial"/>
              <a:buNone/>
              <a:defRPr sz="2000" b="0" i="0" u="none" strike="noStrike" cap="none">
                <a:solidFill>
                  <a:schemeClr val="dk1"/>
                </a:solidFill>
                <a:latin typeface="Arial"/>
                <a:ea typeface="Arial"/>
                <a:cs typeface="Arial"/>
                <a:sym typeface="Arial"/>
              </a:defRPr>
            </a:lvl7pPr>
            <a:lvl8pPr marL="38100" marR="0" lvl="7" indent="0" algn="l">
              <a:lnSpc>
                <a:spcPct val="115500"/>
              </a:lnSpc>
              <a:spcBef>
                <a:spcPts val="0"/>
              </a:spcBef>
              <a:spcAft>
                <a:spcPts val="0"/>
              </a:spcAft>
              <a:buClr>
                <a:srgbClr val="000000"/>
              </a:buClr>
              <a:buSzPts val="2000"/>
              <a:buFont typeface="Arial"/>
              <a:buNone/>
              <a:defRPr sz="2000" b="0" i="0" u="none" strike="noStrike" cap="none">
                <a:solidFill>
                  <a:schemeClr val="dk1"/>
                </a:solidFill>
                <a:latin typeface="Arial"/>
                <a:ea typeface="Arial"/>
                <a:cs typeface="Arial"/>
                <a:sym typeface="Arial"/>
              </a:defRPr>
            </a:lvl8pPr>
            <a:lvl9pPr marL="38100" marR="0" lvl="8" indent="0" algn="l">
              <a:lnSpc>
                <a:spcPct val="115500"/>
              </a:lnSpc>
              <a:spcBef>
                <a:spcPts val="0"/>
              </a:spcBef>
              <a:spcAft>
                <a:spcPts val="0"/>
              </a:spcAft>
              <a:buClr>
                <a:srgbClr val="000000"/>
              </a:buClr>
              <a:buSzPts val="2000"/>
              <a:buFont typeface="Arial"/>
              <a:buNone/>
              <a:defRPr sz="2000" b="0" i="0" u="none" strike="noStrike" cap="none">
                <a:solidFill>
                  <a:schemeClr val="dk1"/>
                </a:solidFill>
                <a:latin typeface="Arial"/>
                <a:ea typeface="Arial"/>
                <a:cs typeface="Arial"/>
                <a:sym typeface="Arial"/>
              </a:defRPr>
            </a:lvl9pPr>
          </a:lstStyle>
          <a:p>
            <a:pPr marL="38100" lvl="0" indent="0" algn="l" rtl="0">
              <a:spcBef>
                <a:spcPts val="0"/>
              </a:spcBef>
              <a:spcAft>
                <a:spcPts val="0"/>
              </a:spcAft>
              <a:buNone/>
            </a:pPr>
            <a:fld id="{00000000-1234-1234-1234-123412341234}" type="slidenum">
              <a:rPr lang="fr-FR"/>
              <a:t>‹N°›</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4"/>
          <p:cNvSpPr txBox="1">
            <a:spLocks noGrp="1"/>
          </p:cNvSpPr>
          <p:nvPr>
            <p:ph type="title"/>
          </p:nvPr>
        </p:nvSpPr>
        <p:spPr>
          <a:xfrm>
            <a:off x="430098" y="879390"/>
            <a:ext cx="3223260" cy="757555"/>
          </a:xfrm>
          <a:prstGeom prst="rect">
            <a:avLst/>
          </a:prstGeom>
          <a:noFill/>
          <a:ln>
            <a:noFill/>
          </a:ln>
        </p:spPr>
        <p:txBody>
          <a:bodyPr spcFirstLastPara="1" wrap="square" lIns="0" tIns="0" rIns="0" bIns="0" anchor="t" anchorCtr="0">
            <a:spAutoFit/>
          </a:bodyPr>
          <a:lstStyle>
            <a:lvl1pPr marR="0" lvl="0" algn="l" rtl="0">
              <a:lnSpc>
                <a:spcPct val="100000"/>
              </a:lnSpc>
              <a:spcBef>
                <a:spcPts val="0"/>
              </a:spcBef>
              <a:spcAft>
                <a:spcPts val="0"/>
              </a:spcAft>
              <a:buClr>
                <a:srgbClr val="000000"/>
              </a:buClr>
              <a:buSzPts val="1400"/>
              <a:buFont typeface="Arial"/>
              <a:buNone/>
              <a:defRPr sz="2400" b="0" i="0" u="none" strike="noStrike" cap="none">
                <a:solidFill>
                  <a:srgbClr val="143669"/>
                </a:solidFill>
                <a:latin typeface="Arial Black"/>
                <a:ea typeface="Arial Black"/>
                <a:cs typeface="Arial Black"/>
                <a:sym typeface="Arial Black"/>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7" name="Google Shape;7;p14"/>
          <p:cNvSpPr txBox="1">
            <a:spLocks noGrp="1"/>
          </p:cNvSpPr>
          <p:nvPr>
            <p:ph type="body" idx="1"/>
          </p:nvPr>
        </p:nvSpPr>
        <p:spPr>
          <a:xfrm>
            <a:off x="940219" y="5109748"/>
            <a:ext cx="6019165" cy="4855845"/>
          </a:xfrm>
          <a:prstGeom prst="rect">
            <a:avLst/>
          </a:prstGeom>
          <a:noFill/>
          <a:ln>
            <a:noFill/>
          </a:ln>
        </p:spPr>
        <p:txBody>
          <a:bodyPr spcFirstLastPara="1" wrap="square" lIns="0" tIns="0" rIns="0" bIns="0" anchor="t" anchorCtr="0">
            <a:spAutoFit/>
          </a:bodyPr>
          <a:lstStyle>
            <a:lvl1pPr marL="457200" marR="0" lvl="0" indent="-228600" algn="l" rtl="0">
              <a:lnSpc>
                <a:spcPct val="100000"/>
              </a:lnSpc>
              <a:spcBef>
                <a:spcPts val="0"/>
              </a:spcBef>
              <a:spcAft>
                <a:spcPts val="0"/>
              </a:spcAft>
              <a:buClr>
                <a:srgbClr val="000000"/>
              </a:buClr>
              <a:buSzPts val="1400"/>
              <a:buFont typeface="Arial"/>
              <a:buNone/>
              <a:defRPr sz="2400" b="0" i="0" u="none" strike="noStrike" cap="none">
                <a:solidFill>
                  <a:srgbClr val="143669"/>
                </a:solidFill>
                <a:latin typeface="Arial Black"/>
                <a:ea typeface="Arial Black"/>
                <a:cs typeface="Arial Black"/>
                <a:sym typeface="Arial Black"/>
              </a:defRPr>
            </a:lvl1pPr>
            <a:lvl2pPr marL="914400" marR="0" lvl="1"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Calibri"/>
                <a:ea typeface="Calibri"/>
                <a:cs typeface="Calibri"/>
                <a:sym typeface="Calibri"/>
              </a:defRPr>
            </a:lvl9pPr>
          </a:lstStyle>
          <a:p>
            <a:endParaRPr/>
          </a:p>
        </p:txBody>
      </p:sp>
      <p:sp>
        <p:nvSpPr>
          <p:cNvPr id="8" name="Google Shape;8;p14"/>
          <p:cNvSpPr txBox="1">
            <a:spLocks noGrp="1"/>
          </p:cNvSpPr>
          <p:nvPr>
            <p:ph type="ftr" idx="11"/>
          </p:nvPr>
        </p:nvSpPr>
        <p:spPr>
          <a:xfrm>
            <a:off x="2569210" y="9956673"/>
            <a:ext cx="2418080" cy="535305"/>
          </a:xfrm>
          <a:prstGeom prst="rect">
            <a:avLst/>
          </a:prstGeom>
          <a:noFill/>
          <a:ln>
            <a:noFill/>
          </a:ln>
        </p:spPr>
        <p:txBody>
          <a:bodyPr spcFirstLastPara="1" wrap="square" lIns="0" tIns="0" rIns="0" bIns="0" anchor="t" anchorCtr="0">
            <a:spAutoFit/>
          </a:bodyPr>
          <a:lstStyle>
            <a:lvl1pPr marR="0" lvl="0" algn="ctr" rtl="0">
              <a:lnSpc>
                <a:spcPct val="100000"/>
              </a:lnSpc>
              <a:spcBef>
                <a:spcPts val="0"/>
              </a:spcBef>
              <a:spcAft>
                <a:spcPts val="0"/>
              </a:spcAft>
              <a:buClr>
                <a:srgbClr val="000000"/>
              </a:buClr>
              <a:buSzPts val="1400"/>
              <a:buFont typeface="Arial"/>
              <a:buNone/>
              <a:defRPr sz="1800" b="0" i="0" u="none" strike="noStrike" cap="none">
                <a:solidFill>
                  <a:srgbClr val="888888"/>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9" name="Google Shape;9;p14"/>
          <p:cNvSpPr txBox="1">
            <a:spLocks noGrp="1"/>
          </p:cNvSpPr>
          <p:nvPr>
            <p:ph type="dt" idx="10"/>
          </p:nvPr>
        </p:nvSpPr>
        <p:spPr>
          <a:xfrm>
            <a:off x="377825" y="9956673"/>
            <a:ext cx="1737995" cy="535305"/>
          </a:xfrm>
          <a:prstGeom prst="rect">
            <a:avLst/>
          </a:prstGeom>
          <a:noFill/>
          <a:ln>
            <a:noFill/>
          </a:ln>
        </p:spPr>
        <p:txBody>
          <a:bodyPr spcFirstLastPara="1" wrap="square" lIns="0" tIns="0" rIns="0" bIns="0" anchor="t" anchorCtr="0">
            <a:sp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rgbClr val="888888"/>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0" name="Google Shape;10;p14"/>
          <p:cNvSpPr txBox="1">
            <a:spLocks noGrp="1"/>
          </p:cNvSpPr>
          <p:nvPr>
            <p:ph type="sldNum" idx="12"/>
          </p:nvPr>
        </p:nvSpPr>
        <p:spPr>
          <a:xfrm>
            <a:off x="3783304" y="10304857"/>
            <a:ext cx="372110" cy="309879"/>
          </a:xfrm>
          <a:prstGeom prst="rect">
            <a:avLst/>
          </a:prstGeom>
          <a:noFill/>
          <a:ln>
            <a:noFill/>
          </a:ln>
        </p:spPr>
        <p:txBody>
          <a:bodyPr spcFirstLastPara="1" wrap="square" lIns="0" tIns="0" rIns="0" bIns="0" anchor="t" anchorCtr="0">
            <a:spAutoFit/>
          </a:bodyPr>
          <a:lstStyle>
            <a:lvl1pPr marL="38100" marR="0" lvl="0" indent="0" algn="l" rtl="0">
              <a:lnSpc>
                <a:spcPct val="115500"/>
              </a:lnSpc>
              <a:spcBef>
                <a:spcPts val="0"/>
              </a:spcBef>
              <a:spcAft>
                <a:spcPts val="0"/>
              </a:spcAft>
              <a:buClr>
                <a:srgbClr val="000000"/>
              </a:buClr>
              <a:buSzPts val="2000"/>
              <a:buFont typeface="Arial"/>
              <a:buNone/>
              <a:defRPr sz="2000" b="0" i="0" u="none" strike="noStrike" cap="none">
                <a:solidFill>
                  <a:schemeClr val="dk1"/>
                </a:solidFill>
                <a:latin typeface="Arial"/>
                <a:ea typeface="Arial"/>
                <a:cs typeface="Arial"/>
                <a:sym typeface="Arial"/>
              </a:defRPr>
            </a:lvl1pPr>
            <a:lvl2pPr marL="38100" marR="0" lvl="1" indent="0" algn="l" rtl="0">
              <a:lnSpc>
                <a:spcPct val="115500"/>
              </a:lnSpc>
              <a:spcBef>
                <a:spcPts val="0"/>
              </a:spcBef>
              <a:spcAft>
                <a:spcPts val="0"/>
              </a:spcAft>
              <a:buClr>
                <a:srgbClr val="000000"/>
              </a:buClr>
              <a:buSzPts val="2000"/>
              <a:buFont typeface="Arial"/>
              <a:buNone/>
              <a:defRPr sz="2000" b="0" i="0" u="none" strike="noStrike" cap="none">
                <a:solidFill>
                  <a:schemeClr val="dk1"/>
                </a:solidFill>
                <a:latin typeface="Arial"/>
                <a:ea typeface="Arial"/>
                <a:cs typeface="Arial"/>
                <a:sym typeface="Arial"/>
              </a:defRPr>
            </a:lvl2pPr>
            <a:lvl3pPr marL="38100" marR="0" lvl="2" indent="0" algn="l" rtl="0">
              <a:lnSpc>
                <a:spcPct val="115500"/>
              </a:lnSpc>
              <a:spcBef>
                <a:spcPts val="0"/>
              </a:spcBef>
              <a:spcAft>
                <a:spcPts val="0"/>
              </a:spcAft>
              <a:buClr>
                <a:srgbClr val="000000"/>
              </a:buClr>
              <a:buSzPts val="2000"/>
              <a:buFont typeface="Arial"/>
              <a:buNone/>
              <a:defRPr sz="2000" b="0" i="0" u="none" strike="noStrike" cap="none">
                <a:solidFill>
                  <a:schemeClr val="dk1"/>
                </a:solidFill>
                <a:latin typeface="Arial"/>
                <a:ea typeface="Arial"/>
                <a:cs typeface="Arial"/>
                <a:sym typeface="Arial"/>
              </a:defRPr>
            </a:lvl3pPr>
            <a:lvl4pPr marL="38100" marR="0" lvl="3" indent="0" algn="l" rtl="0">
              <a:lnSpc>
                <a:spcPct val="115500"/>
              </a:lnSpc>
              <a:spcBef>
                <a:spcPts val="0"/>
              </a:spcBef>
              <a:spcAft>
                <a:spcPts val="0"/>
              </a:spcAft>
              <a:buClr>
                <a:srgbClr val="000000"/>
              </a:buClr>
              <a:buSzPts val="2000"/>
              <a:buFont typeface="Arial"/>
              <a:buNone/>
              <a:defRPr sz="2000" b="0" i="0" u="none" strike="noStrike" cap="none">
                <a:solidFill>
                  <a:schemeClr val="dk1"/>
                </a:solidFill>
                <a:latin typeface="Arial"/>
                <a:ea typeface="Arial"/>
                <a:cs typeface="Arial"/>
                <a:sym typeface="Arial"/>
              </a:defRPr>
            </a:lvl4pPr>
            <a:lvl5pPr marL="38100" marR="0" lvl="4" indent="0" algn="l" rtl="0">
              <a:lnSpc>
                <a:spcPct val="115500"/>
              </a:lnSpc>
              <a:spcBef>
                <a:spcPts val="0"/>
              </a:spcBef>
              <a:spcAft>
                <a:spcPts val="0"/>
              </a:spcAft>
              <a:buClr>
                <a:srgbClr val="000000"/>
              </a:buClr>
              <a:buSzPts val="2000"/>
              <a:buFont typeface="Arial"/>
              <a:buNone/>
              <a:defRPr sz="2000" b="0" i="0" u="none" strike="noStrike" cap="none">
                <a:solidFill>
                  <a:schemeClr val="dk1"/>
                </a:solidFill>
                <a:latin typeface="Arial"/>
                <a:ea typeface="Arial"/>
                <a:cs typeface="Arial"/>
                <a:sym typeface="Arial"/>
              </a:defRPr>
            </a:lvl5pPr>
            <a:lvl6pPr marL="38100" marR="0" lvl="5" indent="0" algn="l" rtl="0">
              <a:lnSpc>
                <a:spcPct val="115500"/>
              </a:lnSpc>
              <a:spcBef>
                <a:spcPts val="0"/>
              </a:spcBef>
              <a:spcAft>
                <a:spcPts val="0"/>
              </a:spcAft>
              <a:buClr>
                <a:srgbClr val="000000"/>
              </a:buClr>
              <a:buSzPts val="2000"/>
              <a:buFont typeface="Arial"/>
              <a:buNone/>
              <a:defRPr sz="2000" b="0" i="0" u="none" strike="noStrike" cap="none">
                <a:solidFill>
                  <a:schemeClr val="dk1"/>
                </a:solidFill>
                <a:latin typeface="Arial"/>
                <a:ea typeface="Arial"/>
                <a:cs typeface="Arial"/>
                <a:sym typeface="Arial"/>
              </a:defRPr>
            </a:lvl6pPr>
            <a:lvl7pPr marL="38100" marR="0" lvl="6" indent="0" algn="l" rtl="0">
              <a:lnSpc>
                <a:spcPct val="115500"/>
              </a:lnSpc>
              <a:spcBef>
                <a:spcPts val="0"/>
              </a:spcBef>
              <a:spcAft>
                <a:spcPts val="0"/>
              </a:spcAft>
              <a:buClr>
                <a:srgbClr val="000000"/>
              </a:buClr>
              <a:buSzPts val="2000"/>
              <a:buFont typeface="Arial"/>
              <a:buNone/>
              <a:defRPr sz="2000" b="0" i="0" u="none" strike="noStrike" cap="none">
                <a:solidFill>
                  <a:schemeClr val="dk1"/>
                </a:solidFill>
                <a:latin typeface="Arial"/>
                <a:ea typeface="Arial"/>
                <a:cs typeface="Arial"/>
                <a:sym typeface="Arial"/>
              </a:defRPr>
            </a:lvl7pPr>
            <a:lvl8pPr marL="38100" marR="0" lvl="7" indent="0" algn="l" rtl="0">
              <a:lnSpc>
                <a:spcPct val="115500"/>
              </a:lnSpc>
              <a:spcBef>
                <a:spcPts val="0"/>
              </a:spcBef>
              <a:spcAft>
                <a:spcPts val="0"/>
              </a:spcAft>
              <a:buClr>
                <a:srgbClr val="000000"/>
              </a:buClr>
              <a:buSzPts val="2000"/>
              <a:buFont typeface="Arial"/>
              <a:buNone/>
              <a:defRPr sz="2000" b="0" i="0" u="none" strike="noStrike" cap="none">
                <a:solidFill>
                  <a:schemeClr val="dk1"/>
                </a:solidFill>
                <a:latin typeface="Arial"/>
                <a:ea typeface="Arial"/>
                <a:cs typeface="Arial"/>
                <a:sym typeface="Arial"/>
              </a:defRPr>
            </a:lvl8pPr>
            <a:lvl9pPr marL="38100" marR="0" lvl="8" indent="0" algn="l" rtl="0">
              <a:lnSpc>
                <a:spcPct val="115500"/>
              </a:lnSpc>
              <a:spcBef>
                <a:spcPts val="0"/>
              </a:spcBef>
              <a:spcAft>
                <a:spcPts val="0"/>
              </a:spcAft>
              <a:buClr>
                <a:srgbClr val="000000"/>
              </a:buClr>
              <a:buSzPts val="2000"/>
              <a:buFont typeface="Arial"/>
              <a:buNone/>
              <a:defRPr sz="2000" b="0" i="0" u="none" strike="noStrike" cap="none">
                <a:solidFill>
                  <a:schemeClr val="dk1"/>
                </a:solidFill>
                <a:latin typeface="Arial"/>
                <a:ea typeface="Arial"/>
                <a:cs typeface="Arial"/>
                <a:sym typeface="Arial"/>
              </a:defRPr>
            </a:lvl9pPr>
          </a:lstStyle>
          <a:p>
            <a:pPr marL="38100" lvl="0" indent="0" algn="l" rtl="0">
              <a:spcBef>
                <a:spcPts val="0"/>
              </a:spcBef>
              <a:spcAft>
                <a:spcPts val="0"/>
              </a:spcAft>
              <a:buNone/>
            </a:pPr>
            <a:fld id="{00000000-1234-1234-1234-123412341234}" type="slidenum">
              <a:rPr lang="fr-FR"/>
              <a:t>‹N°›</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hyperlink" Target="http://www.lespetitsbilingues.com/" TargetMode="External"/><Relationship Id="rId5" Type="http://schemas.openxmlformats.org/officeDocument/2006/relationships/hyperlink" Target="mailto:argenteuil@lespetitsbilingues.com" TargetMode="Externa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hyperlink" Target="mailto:argenteuil@lespetitsbilingues.com"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jpg"/><Relationship Id="rId7"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jpg"/></Relationships>
</file>

<file path=ppt/slides/_rels/slide6.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0.jpg"/></Relationships>
</file>

<file path=ppt/slides/_rels/slide7.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0.jpg"/></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0.jpg"/></Relationships>
</file>

<file path=ppt/slides/_rels/slide9.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hyperlink" Target="http://www.lespetitsbilingues.com/" TargetMode="External"/><Relationship Id="rId5" Type="http://schemas.openxmlformats.org/officeDocument/2006/relationships/hyperlink" Target="mailto:argenteuil@lespetitsbilingues.com" TargetMode="External"/><Relationship Id="rId4" Type="http://schemas.openxmlformats.org/officeDocument/2006/relationships/image" Target="../media/image14.jpg"/></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hyperlink" Target="mailto:argenteuil@lespetitsbilingues.com" TargetMode="Externa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Shape 42"/>
        <p:cNvGrpSpPr/>
        <p:nvPr/>
      </p:nvGrpSpPr>
      <p:grpSpPr>
        <a:xfrm>
          <a:off x="0" y="0"/>
          <a:ext cx="0" cy="0"/>
          <a:chOff x="0" y="0"/>
          <a:chExt cx="0" cy="0"/>
        </a:xfrm>
      </p:grpSpPr>
      <p:pic>
        <p:nvPicPr>
          <p:cNvPr id="43" name="Google Shape;43;p1"/>
          <p:cNvPicPr preferRelativeResize="0"/>
          <p:nvPr/>
        </p:nvPicPr>
        <p:blipFill rotWithShape="1">
          <a:blip r:embed="rId3">
            <a:alphaModFix/>
          </a:blip>
          <a:srcRect/>
          <a:stretch/>
        </p:blipFill>
        <p:spPr>
          <a:xfrm>
            <a:off x="351002" y="7931167"/>
            <a:ext cx="6860158" cy="1857603"/>
          </a:xfrm>
          <a:prstGeom prst="rect">
            <a:avLst/>
          </a:prstGeom>
          <a:noFill/>
          <a:ln>
            <a:noFill/>
          </a:ln>
        </p:spPr>
      </p:pic>
      <p:pic>
        <p:nvPicPr>
          <p:cNvPr id="44" name="Google Shape;44;p1"/>
          <p:cNvPicPr preferRelativeResize="0"/>
          <p:nvPr/>
        </p:nvPicPr>
        <p:blipFill rotWithShape="1">
          <a:blip r:embed="rId4">
            <a:alphaModFix/>
          </a:blip>
          <a:srcRect/>
          <a:stretch/>
        </p:blipFill>
        <p:spPr>
          <a:xfrm>
            <a:off x="3175558" y="345965"/>
            <a:ext cx="1209598" cy="1400403"/>
          </a:xfrm>
          <a:prstGeom prst="rect">
            <a:avLst/>
          </a:prstGeom>
          <a:noFill/>
          <a:ln>
            <a:noFill/>
          </a:ln>
        </p:spPr>
      </p:pic>
      <p:sp>
        <p:nvSpPr>
          <p:cNvPr id="45" name="Google Shape;45;p1"/>
          <p:cNvSpPr txBox="1">
            <a:spLocks noGrp="1"/>
          </p:cNvSpPr>
          <p:nvPr>
            <p:ph type="title"/>
          </p:nvPr>
        </p:nvSpPr>
        <p:spPr>
          <a:xfrm>
            <a:off x="931041" y="2315713"/>
            <a:ext cx="5957700" cy="797700"/>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SzPts val="1400"/>
              <a:buNone/>
            </a:pPr>
            <a:r>
              <a:rPr lang="fr-FR" sz="5100">
                <a:latin typeface="Lucida Sans"/>
                <a:ea typeface="Lucida Sans"/>
                <a:cs typeface="Lucida Sans"/>
                <a:sym typeface="Lucida Sans"/>
              </a:rPr>
              <a:t>Les Pros Bilingues</a:t>
            </a:r>
            <a:endParaRPr sz="5100">
              <a:latin typeface="Lucida Sans"/>
              <a:ea typeface="Lucida Sans"/>
              <a:cs typeface="Lucida Sans"/>
              <a:sym typeface="Lucida Sans"/>
            </a:endParaRPr>
          </a:p>
        </p:txBody>
      </p:sp>
      <p:sp>
        <p:nvSpPr>
          <p:cNvPr id="46" name="Google Shape;46;p1"/>
          <p:cNvSpPr txBox="1"/>
          <p:nvPr/>
        </p:nvSpPr>
        <p:spPr>
          <a:xfrm>
            <a:off x="791366" y="3125346"/>
            <a:ext cx="6237000" cy="930600"/>
          </a:xfrm>
          <a:prstGeom prst="rect">
            <a:avLst/>
          </a:prstGeom>
          <a:noFill/>
          <a:ln>
            <a:noFill/>
          </a:ln>
        </p:spPr>
        <p:txBody>
          <a:bodyPr spcFirstLastPara="1" wrap="square" lIns="0" tIns="189850" rIns="0" bIns="0" anchor="t" anchorCtr="0">
            <a:spAutoFit/>
          </a:bodyPr>
          <a:lstStyle/>
          <a:p>
            <a:pPr marL="12700" marR="0" lvl="0" indent="0" algn="l" rtl="0">
              <a:lnSpc>
                <a:spcPct val="100000"/>
              </a:lnSpc>
              <a:spcBef>
                <a:spcPts val="0"/>
              </a:spcBef>
              <a:spcAft>
                <a:spcPts val="0"/>
              </a:spcAft>
              <a:buClr>
                <a:srgbClr val="000000"/>
              </a:buClr>
              <a:buSzPts val="2400"/>
              <a:buFont typeface="Arial"/>
              <a:buNone/>
            </a:pPr>
            <a:r>
              <a:rPr lang="fr-FR" sz="2400" b="0" i="0" u="none" strike="noStrike" cap="none" dirty="0">
                <a:solidFill>
                  <a:srgbClr val="000000"/>
                </a:solidFill>
                <a:latin typeface="Lucida Sans"/>
                <a:ea typeface="Lucida Sans"/>
                <a:cs typeface="Lucida Sans"/>
                <a:sym typeface="Lucida Sans"/>
              </a:rPr>
              <a:t>Catalogue de formation professionnelle</a:t>
            </a:r>
            <a:endParaRPr dirty="0"/>
          </a:p>
          <a:p>
            <a:pPr marL="12700" marR="0" lvl="0" indent="0" algn="l" rtl="0">
              <a:lnSpc>
                <a:spcPct val="100000"/>
              </a:lnSpc>
              <a:spcBef>
                <a:spcPts val="0"/>
              </a:spcBef>
              <a:spcAft>
                <a:spcPts val="0"/>
              </a:spcAft>
              <a:buClr>
                <a:srgbClr val="000000"/>
              </a:buClr>
              <a:buSzPts val="2400"/>
              <a:buFont typeface="Arial"/>
              <a:buNone/>
            </a:pPr>
            <a:r>
              <a:rPr lang="fr-FR" sz="2400" b="0" i="0" u="none" strike="noStrike" cap="none" dirty="0">
                <a:solidFill>
                  <a:srgbClr val="000000"/>
                </a:solidFill>
                <a:latin typeface="Lucida Sans"/>
                <a:ea typeface="Lucida Sans"/>
                <a:cs typeface="Lucida Sans"/>
                <a:sym typeface="Lucida Sans"/>
              </a:rPr>
              <a:t>                         Août </a:t>
            </a:r>
            <a:r>
              <a:rPr lang="fr-FR" sz="2400" dirty="0">
                <a:latin typeface="Lucida Sans"/>
                <a:ea typeface="Lucida Sans"/>
                <a:cs typeface="Lucida Sans"/>
                <a:sym typeface="Lucida Sans"/>
              </a:rPr>
              <a:t>2026</a:t>
            </a:r>
            <a:endParaRPr sz="1600" b="0" i="0" u="none" strike="noStrike" cap="none" dirty="0">
              <a:solidFill>
                <a:srgbClr val="000000"/>
              </a:solidFill>
              <a:latin typeface="Lucida Sans"/>
              <a:ea typeface="Lucida Sans"/>
              <a:cs typeface="Lucida Sans"/>
              <a:sym typeface="Lucida Sans"/>
            </a:endParaRPr>
          </a:p>
        </p:txBody>
      </p:sp>
      <p:sp>
        <p:nvSpPr>
          <p:cNvPr id="47" name="Google Shape;47;p1"/>
          <p:cNvSpPr txBox="1"/>
          <p:nvPr/>
        </p:nvSpPr>
        <p:spPr>
          <a:xfrm>
            <a:off x="733577" y="9911632"/>
            <a:ext cx="6352500" cy="505267"/>
          </a:xfrm>
          <a:prstGeom prst="rect">
            <a:avLst/>
          </a:prstGeom>
          <a:noFill/>
          <a:ln w="9525" cap="flat" cmpd="sng">
            <a:solidFill>
              <a:schemeClr val="lt1"/>
            </a:solidFill>
            <a:prstDash val="solid"/>
            <a:round/>
            <a:headEnd type="none" w="sm" len="sm"/>
            <a:tailEnd type="none" w="sm" len="sm"/>
          </a:ln>
        </p:spPr>
        <p:txBody>
          <a:bodyPr spcFirstLastPara="1" wrap="square" lIns="0" tIns="12700" rIns="0" bIns="0" anchor="t" anchorCtr="0">
            <a:spAutoFit/>
          </a:bodyPr>
          <a:lstStyle/>
          <a:p>
            <a:pPr marL="0" marR="0" lvl="0" indent="0" algn="ctr" rtl="0">
              <a:lnSpc>
                <a:spcPct val="100000"/>
              </a:lnSpc>
              <a:spcBef>
                <a:spcPts val="0"/>
              </a:spcBef>
              <a:spcAft>
                <a:spcPts val="0"/>
              </a:spcAft>
              <a:buNone/>
            </a:pPr>
            <a:r>
              <a:rPr lang="fr-FR" sz="800" b="0" i="0" u="none" strike="noStrike" cap="none">
                <a:solidFill>
                  <a:srgbClr val="000000"/>
                </a:solidFill>
                <a:latin typeface="Arial"/>
                <a:ea typeface="Arial"/>
                <a:cs typeface="Arial"/>
                <a:sym typeface="Arial"/>
              </a:rPr>
              <a:t>SAS - Les Petits Rayons - 22 bis rue de la voie des bans 95100 Argenteuil</a:t>
            </a:r>
            <a:endParaRPr/>
          </a:p>
          <a:p>
            <a:pPr marL="0" marR="0" lvl="0" indent="0" algn="ctr" rtl="0">
              <a:lnSpc>
                <a:spcPct val="100000"/>
              </a:lnSpc>
              <a:spcBef>
                <a:spcPts val="0"/>
              </a:spcBef>
              <a:spcAft>
                <a:spcPts val="0"/>
              </a:spcAft>
              <a:buNone/>
            </a:pPr>
            <a:r>
              <a:rPr lang="fr-FR" sz="800" b="0" i="0" u="none" strike="noStrike" cap="none">
                <a:solidFill>
                  <a:srgbClr val="000000"/>
                </a:solidFill>
                <a:latin typeface="Arial"/>
                <a:ea typeface="Arial"/>
                <a:cs typeface="Arial"/>
                <a:sym typeface="Arial"/>
              </a:rPr>
              <a:t>Déclaration d’activité enregistrée sous le numéro : 11 95 09733 95 auprès du préfet de la région d’Ile de France.</a:t>
            </a:r>
            <a:endParaRPr/>
          </a:p>
          <a:p>
            <a:pPr marL="0" marR="0" lvl="0" indent="0" algn="ctr" rtl="0">
              <a:lnSpc>
                <a:spcPct val="100000"/>
              </a:lnSpc>
              <a:spcBef>
                <a:spcPts val="0"/>
              </a:spcBef>
              <a:spcAft>
                <a:spcPts val="0"/>
              </a:spcAft>
              <a:buNone/>
            </a:pPr>
            <a:r>
              <a:rPr lang="fr-FR" sz="800" b="0" i="0" u="none" strike="noStrike" cap="none">
                <a:solidFill>
                  <a:srgbClr val="000000"/>
                </a:solidFill>
                <a:latin typeface="Arial"/>
                <a:ea typeface="Arial"/>
                <a:cs typeface="Arial"/>
                <a:sym typeface="Arial"/>
              </a:rPr>
              <a:t>Cet enregistrement ne vaut pas agrément de l’Etat.</a:t>
            </a:r>
            <a:endParaRPr/>
          </a:p>
          <a:p>
            <a:pPr marL="0" marR="0" lvl="0" indent="0" algn="ctr" rtl="0">
              <a:lnSpc>
                <a:spcPct val="100000"/>
              </a:lnSpc>
              <a:spcBef>
                <a:spcPts val="0"/>
              </a:spcBef>
              <a:spcAft>
                <a:spcPts val="0"/>
              </a:spcAft>
              <a:buNone/>
            </a:pPr>
            <a:r>
              <a:rPr lang="fr-FR" sz="800" b="0" i="0" u="none" strike="noStrike" cap="none">
                <a:solidFill>
                  <a:srgbClr val="000000"/>
                </a:solidFill>
                <a:latin typeface="Arial"/>
                <a:ea typeface="Arial"/>
                <a:cs typeface="Arial"/>
                <a:sym typeface="Arial"/>
              </a:rPr>
              <a:t>Tel : 06 08 87 00 59 E-mail : </a:t>
            </a:r>
            <a:r>
              <a:rPr lang="fr-FR" sz="800" b="0" i="0" u="sng" strike="noStrike" cap="none">
                <a:solidFill>
                  <a:srgbClr val="000000"/>
                </a:solidFill>
                <a:latin typeface="Arial"/>
                <a:ea typeface="Arial"/>
                <a:cs typeface="Arial"/>
                <a:sym typeface="Arial"/>
                <a:hlinkClick r:id="rId5">
                  <a:extLst>
                    <a:ext uri="{A12FA001-AC4F-418D-AE19-62706E023703}">
                      <ahyp:hlinkClr xmlns:ahyp="http://schemas.microsoft.com/office/drawing/2018/hyperlinkcolor" val="tx"/>
                    </a:ext>
                  </a:extLst>
                </a:hlinkClick>
              </a:rPr>
              <a:t>argenteuil@lespetitsbilingues.com</a:t>
            </a:r>
            <a:r>
              <a:rPr lang="fr-FR" sz="800" b="0" i="0" u="none" strike="noStrike" cap="none">
                <a:solidFill>
                  <a:srgbClr val="000000"/>
                </a:solidFill>
                <a:latin typeface="Arial"/>
                <a:ea typeface="Arial"/>
                <a:cs typeface="Arial"/>
                <a:sym typeface="Arial"/>
              </a:rPr>
              <a:t> Site : </a:t>
            </a:r>
            <a:r>
              <a:rPr lang="fr-FR" sz="800" b="0" i="0" u="sng" strike="noStrike" cap="none">
                <a:solidFill>
                  <a:srgbClr val="000000"/>
                </a:solidFill>
                <a:latin typeface="Arial"/>
                <a:ea typeface="Arial"/>
                <a:cs typeface="Arial"/>
                <a:sym typeface="Arial"/>
                <a:hlinkClick r:id="rId6">
                  <a:extLst>
                    <a:ext uri="{A12FA001-AC4F-418D-AE19-62706E023703}">
                      <ahyp:hlinkClr xmlns:ahyp="http://schemas.microsoft.com/office/drawing/2018/hyperlinkcolor" val="tx"/>
                    </a:ext>
                  </a:extLst>
                </a:hlinkClick>
              </a:rPr>
              <a:t>www.lespetitsbilingues.com</a:t>
            </a:r>
            <a:endParaRPr sz="800" b="0" i="0" u="none" strike="noStrike" cap="none">
              <a:solidFill>
                <a:srgbClr val="000000"/>
              </a:solidFill>
              <a:latin typeface="Arial"/>
              <a:ea typeface="Arial"/>
              <a:cs typeface="Arial"/>
              <a:sym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Shape 51"/>
        <p:cNvGrpSpPr/>
        <p:nvPr/>
      </p:nvGrpSpPr>
      <p:grpSpPr>
        <a:xfrm>
          <a:off x="0" y="0"/>
          <a:ext cx="0" cy="0"/>
          <a:chOff x="0" y="0"/>
          <a:chExt cx="0" cy="0"/>
        </a:xfrm>
      </p:grpSpPr>
      <p:sp>
        <p:nvSpPr>
          <p:cNvPr id="52" name="Google Shape;52;p2"/>
          <p:cNvSpPr/>
          <p:nvPr/>
        </p:nvSpPr>
        <p:spPr>
          <a:xfrm>
            <a:off x="4342627" y="192146"/>
            <a:ext cx="2941955" cy="363220"/>
          </a:xfrm>
          <a:custGeom>
            <a:avLst/>
            <a:gdLst/>
            <a:ahLst/>
            <a:cxnLst/>
            <a:rect l="l" t="t" r="r" b="b"/>
            <a:pathLst>
              <a:path w="2941954" h="363220" extrusionOk="0">
                <a:moveTo>
                  <a:pt x="2760840" y="0"/>
                </a:moveTo>
                <a:lnTo>
                  <a:pt x="145808" y="3238"/>
                </a:lnTo>
                <a:lnTo>
                  <a:pt x="80645" y="30238"/>
                </a:lnTo>
                <a:lnTo>
                  <a:pt x="30251" y="80645"/>
                </a:lnTo>
                <a:lnTo>
                  <a:pt x="3251" y="145808"/>
                </a:lnTo>
                <a:lnTo>
                  <a:pt x="0" y="181444"/>
                </a:lnTo>
                <a:lnTo>
                  <a:pt x="3251" y="217081"/>
                </a:lnTo>
                <a:lnTo>
                  <a:pt x="30251" y="282244"/>
                </a:lnTo>
                <a:lnTo>
                  <a:pt x="80645" y="332638"/>
                </a:lnTo>
                <a:lnTo>
                  <a:pt x="145808" y="359638"/>
                </a:lnTo>
                <a:lnTo>
                  <a:pt x="181444" y="362889"/>
                </a:lnTo>
                <a:lnTo>
                  <a:pt x="2760840" y="362889"/>
                </a:lnTo>
                <a:lnTo>
                  <a:pt x="2830322" y="349199"/>
                </a:lnTo>
                <a:lnTo>
                  <a:pt x="2889364" y="309968"/>
                </a:lnTo>
                <a:lnTo>
                  <a:pt x="2928607" y="250926"/>
                </a:lnTo>
                <a:lnTo>
                  <a:pt x="2941929" y="186842"/>
                </a:lnTo>
                <a:lnTo>
                  <a:pt x="2941929" y="176047"/>
                </a:lnTo>
                <a:lnTo>
                  <a:pt x="2912046" y="80645"/>
                </a:lnTo>
                <a:lnTo>
                  <a:pt x="2861640" y="30238"/>
                </a:lnTo>
                <a:lnTo>
                  <a:pt x="2796489" y="3238"/>
                </a:lnTo>
                <a:lnTo>
                  <a:pt x="2760840" y="0"/>
                </a:lnTo>
                <a:close/>
              </a:path>
            </a:pathLst>
          </a:custGeom>
          <a:solidFill>
            <a:srgbClr val="FFFFFF"/>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Arial"/>
              <a:ea typeface="Arial"/>
              <a:cs typeface="Arial"/>
              <a:sym typeface="Arial"/>
            </a:endParaRPr>
          </a:p>
        </p:txBody>
      </p:sp>
      <p:pic>
        <p:nvPicPr>
          <p:cNvPr id="53" name="Google Shape;53;p2"/>
          <p:cNvPicPr preferRelativeResize="0"/>
          <p:nvPr/>
        </p:nvPicPr>
        <p:blipFill rotWithShape="1">
          <a:blip r:embed="rId3">
            <a:alphaModFix/>
          </a:blip>
          <a:srcRect/>
          <a:stretch/>
        </p:blipFill>
        <p:spPr>
          <a:xfrm>
            <a:off x="277700" y="3240406"/>
            <a:ext cx="788048" cy="628500"/>
          </a:xfrm>
          <a:prstGeom prst="rect">
            <a:avLst/>
          </a:prstGeom>
          <a:noFill/>
          <a:ln>
            <a:noFill/>
          </a:ln>
        </p:spPr>
      </p:pic>
      <p:sp>
        <p:nvSpPr>
          <p:cNvPr id="54" name="Google Shape;54;p2"/>
          <p:cNvSpPr txBox="1"/>
          <p:nvPr/>
        </p:nvSpPr>
        <p:spPr>
          <a:xfrm>
            <a:off x="4486224" y="192142"/>
            <a:ext cx="2679000" cy="65940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Clr>
                <a:srgbClr val="000000"/>
              </a:buClr>
              <a:buSzPts val="2100"/>
              <a:buFont typeface="Arial"/>
              <a:buNone/>
            </a:pPr>
            <a:r>
              <a:rPr lang="fr-FR" sz="2100" b="0" i="0" u="none" strike="noStrike" cap="none">
                <a:solidFill>
                  <a:srgbClr val="143669"/>
                </a:solidFill>
                <a:latin typeface="Poppins ExtraBold"/>
                <a:ea typeface="Poppins ExtraBold"/>
                <a:cs typeface="Poppins ExtraBold"/>
                <a:sym typeface="Poppins ExtraBold"/>
              </a:rPr>
              <a:t>Informations générales</a:t>
            </a:r>
            <a:endParaRPr sz="2100" b="0" i="0" u="none" strike="noStrike" cap="none">
              <a:solidFill>
                <a:srgbClr val="000000"/>
              </a:solidFill>
              <a:latin typeface="Poppins ExtraBold"/>
              <a:ea typeface="Poppins ExtraBold"/>
              <a:cs typeface="Poppins ExtraBold"/>
              <a:sym typeface="Poppins ExtraBold"/>
            </a:endParaRPr>
          </a:p>
        </p:txBody>
      </p:sp>
      <p:sp>
        <p:nvSpPr>
          <p:cNvPr id="55" name="Google Shape;55;p2"/>
          <p:cNvSpPr/>
          <p:nvPr/>
        </p:nvSpPr>
        <p:spPr>
          <a:xfrm>
            <a:off x="6274434" y="4120201"/>
            <a:ext cx="26034" cy="0"/>
          </a:xfrm>
          <a:custGeom>
            <a:avLst/>
            <a:gdLst/>
            <a:ahLst/>
            <a:cxnLst/>
            <a:rect l="l" t="t" r="r" b="b"/>
            <a:pathLst>
              <a:path w="26035" h="120000" extrusionOk="0">
                <a:moveTo>
                  <a:pt x="0" y="0"/>
                </a:moveTo>
                <a:lnTo>
                  <a:pt x="25565" y="0"/>
                </a:lnTo>
              </a:path>
            </a:pathLst>
          </a:custGeom>
          <a:noFill/>
          <a:ln w="9525" cap="flat" cmpd="sng">
            <a:solidFill>
              <a:srgbClr val="0000FF"/>
            </a:solidFill>
            <a:prstDash val="solid"/>
            <a:round/>
            <a:headEnd type="none" w="sm" len="sm"/>
            <a:tailEnd type="none" w="sm" len="sm"/>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Arial"/>
              <a:ea typeface="Arial"/>
              <a:cs typeface="Arial"/>
              <a:sym typeface="Arial"/>
            </a:endParaRPr>
          </a:p>
        </p:txBody>
      </p:sp>
      <p:sp>
        <p:nvSpPr>
          <p:cNvPr id="56" name="Google Shape;56;p2"/>
          <p:cNvSpPr txBox="1"/>
          <p:nvPr/>
        </p:nvSpPr>
        <p:spPr>
          <a:xfrm>
            <a:off x="1303614" y="851542"/>
            <a:ext cx="5703600" cy="4096699"/>
          </a:xfrm>
          <a:prstGeom prst="rect">
            <a:avLst/>
          </a:prstGeom>
          <a:noFill/>
          <a:ln>
            <a:noFill/>
          </a:ln>
        </p:spPr>
        <p:txBody>
          <a:bodyPr spcFirstLastPara="1" wrap="square" lIns="0" tIns="12700" rIns="0" bIns="0" anchor="t" anchorCtr="0">
            <a:spAutoFit/>
          </a:bodyPr>
          <a:lstStyle/>
          <a:p>
            <a:pPr marL="68580" marR="0" lvl="0" indent="0" algn="l" rtl="0">
              <a:lnSpc>
                <a:spcPct val="100000"/>
              </a:lnSpc>
              <a:spcBef>
                <a:spcPts val="0"/>
              </a:spcBef>
              <a:spcAft>
                <a:spcPts val="0"/>
              </a:spcAft>
              <a:buClr>
                <a:srgbClr val="000000"/>
              </a:buClr>
              <a:buSzPts val="2000"/>
              <a:buFont typeface="Arial"/>
              <a:buNone/>
            </a:pPr>
            <a:r>
              <a:rPr lang="fr-FR" sz="2000" b="0" i="0" u="none" strike="noStrike" cap="none">
                <a:solidFill>
                  <a:srgbClr val="143669"/>
                </a:solidFill>
                <a:latin typeface="Arial Black"/>
                <a:ea typeface="Arial Black"/>
                <a:cs typeface="Arial Black"/>
                <a:sym typeface="Arial Black"/>
              </a:rPr>
              <a:t>Modalités d’inscription</a:t>
            </a:r>
            <a:endParaRPr sz="2000" b="0" i="0" u="none" strike="noStrike" cap="none">
              <a:solidFill>
                <a:srgbClr val="000000"/>
              </a:solidFill>
              <a:latin typeface="Arial Black"/>
              <a:ea typeface="Arial Black"/>
              <a:cs typeface="Arial Black"/>
              <a:sym typeface="Arial Black"/>
            </a:endParaRPr>
          </a:p>
          <a:p>
            <a:pPr marL="57150" marR="502920" lvl="0" indent="-69850" algn="l" rtl="0">
              <a:lnSpc>
                <a:spcPct val="112999"/>
              </a:lnSpc>
              <a:spcBef>
                <a:spcPts val="1939"/>
              </a:spcBef>
              <a:spcAft>
                <a:spcPts val="0"/>
              </a:spcAft>
              <a:buClr>
                <a:srgbClr val="000000"/>
              </a:buClr>
              <a:buSzPts val="1100"/>
              <a:buFont typeface="Arial"/>
              <a:buChar char="•"/>
            </a:pPr>
            <a:r>
              <a:rPr lang="fr-FR" sz="1100" b="0" i="0" u="none" strike="noStrike" cap="none">
                <a:solidFill>
                  <a:srgbClr val="000000"/>
                </a:solidFill>
                <a:latin typeface="Lucida Sans"/>
                <a:ea typeface="Lucida Sans"/>
                <a:cs typeface="Lucida Sans"/>
                <a:sym typeface="Lucida Sans"/>
              </a:rPr>
              <a:t>	Avant toute inscription un </a:t>
            </a:r>
            <a:r>
              <a:rPr lang="fr-FR" sz="1100" b="0" i="0" u="none" strike="noStrike" cap="none">
                <a:solidFill>
                  <a:srgbClr val="000000"/>
                </a:solidFill>
                <a:latin typeface="Arial Black"/>
                <a:ea typeface="Arial Black"/>
                <a:cs typeface="Arial Black"/>
                <a:sym typeface="Arial Black"/>
              </a:rPr>
              <a:t>entretien en centre ou par téléphone </a:t>
            </a:r>
            <a:r>
              <a:rPr lang="fr-FR" sz="1100" b="0" i="0" u="none" strike="noStrike" cap="none">
                <a:solidFill>
                  <a:srgbClr val="000000"/>
                </a:solidFill>
                <a:latin typeface="Lucida Sans"/>
                <a:ea typeface="Lucida Sans"/>
                <a:cs typeface="Lucida Sans"/>
                <a:sym typeface="Lucida Sans"/>
              </a:rPr>
              <a:t>est prévu pour valider l’adéquation de la formation avec les objectifs souhaités.</a:t>
            </a:r>
            <a:endParaRPr sz="1100" b="0" i="0" u="none" strike="noStrike" cap="none">
              <a:solidFill>
                <a:srgbClr val="000000"/>
              </a:solidFill>
              <a:latin typeface="Lucida Sans"/>
              <a:ea typeface="Lucida Sans"/>
              <a:cs typeface="Lucida Sans"/>
              <a:sym typeface="Lucida Sans"/>
            </a:endParaRPr>
          </a:p>
          <a:p>
            <a:pPr marL="57150" marR="895350" lvl="0" indent="-69850" algn="l" rtl="0">
              <a:lnSpc>
                <a:spcPct val="112999"/>
              </a:lnSpc>
              <a:spcBef>
                <a:spcPts val="0"/>
              </a:spcBef>
              <a:spcAft>
                <a:spcPts val="0"/>
              </a:spcAft>
              <a:buClr>
                <a:srgbClr val="000000"/>
              </a:buClr>
              <a:buSzPts val="1100"/>
              <a:buFont typeface="Arial"/>
              <a:buChar char="•"/>
            </a:pPr>
            <a:r>
              <a:rPr lang="fr-FR" sz="1100" b="0" i="0" u="none" strike="noStrike" cap="none">
                <a:solidFill>
                  <a:srgbClr val="000000"/>
                </a:solidFill>
                <a:latin typeface="Lucida Sans"/>
                <a:ea typeface="Lucida Sans"/>
                <a:cs typeface="Lucida Sans"/>
                <a:sym typeface="Lucida Sans"/>
              </a:rPr>
              <a:t>	Un test de positionnement sera réalisé afin de confirmer le programme de formation personnalisé.</a:t>
            </a:r>
            <a:endParaRPr sz="1100" b="0" i="0" u="none" strike="noStrike" cap="none">
              <a:solidFill>
                <a:srgbClr val="000000"/>
              </a:solidFill>
              <a:latin typeface="Lucida Sans"/>
              <a:ea typeface="Lucida Sans"/>
              <a:cs typeface="Lucida Sans"/>
              <a:sym typeface="Lucida Sans"/>
            </a:endParaRPr>
          </a:p>
          <a:p>
            <a:pPr marL="189230" marR="501015" lvl="0" indent="-132715" algn="l" rtl="0">
              <a:lnSpc>
                <a:spcPct val="100000"/>
              </a:lnSpc>
              <a:spcBef>
                <a:spcPts val="185"/>
              </a:spcBef>
              <a:spcAft>
                <a:spcPts val="0"/>
              </a:spcAft>
              <a:buClr>
                <a:srgbClr val="000000"/>
              </a:buClr>
              <a:buSzPts val="1100"/>
              <a:buFont typeface="Lucida Sans"/>
              <a:buChar char="•"/>
            </a:pPr>
            <a:r>
              <a:rPr lang="fr-FR" sz="1100" b="0" i="0" u="none" strike="noStrike" cap="none">
                <a:solidFill>
                  <a:srgbClr val="000000"/>
                </a:solidFill>
                <a:latin typeface="Arial Black"/>
                <a:ea typeface="Arial Black"/>
                <a:cs typeface="Arial Black"/>
                <a:sym typeface="Arial Black"/>
              </a:rPr>
              <a:t>Délais d’accès aux formations </a:t>
            </a:r>
            <a:r>
              <a:rPr lang="fr-FR" sz="1100" b="0" i="0" u="none" strike="noStrike" cap="none">
                <a:solidFill>
                  <a:srgbClr val="000000"/>
                </a:solidFill>
                <a:latin typeface="Lucida Sans"/>
                <a:ea typeface="Lucida Sans"/>
                <a:cs typeface="Lucida Sans"/>
                <a:sym typeface="Lucida Sans"/>
              </a:rPr>
              <a:t>: 3 semaines est le délai couramment constaté pour lancer la formation</a:t>
            </a:r>
            <a:endParaRPr sz="1100" b="0" i="0" u="none" strike="noStrike" cap="none">
              <a:solidFill>
                <a:srgbClr val="000000"/>
              </a:solidFill>
              <a:highlight>
                <a:srgbClr val="FFFF00"/>
              </a:highlight>
              <a:latin typeface="Lucida Sans"/>
              <a:ea typeface="Lucida Sans"/>
              <a:cs typeface="Lucida Sans"/>
              <a:sym typeface="Lucida Sans"/>
            </a:endParaRPr>
          </a:p>
          <a:p>
            <a:pPr marL="0" marR="0" lvl="0" indent="0" algn="l" rtl="0">
              <a:lnSpc>
                <a:spcPct val="100000"/>
              </a:lnSpc>
              <a:spcBef>
                <a:spcPts val="405"/>
              </a:spcBef>
              <a:spcAft>
                <a:spcPts val="0"/>
              </a:spcAft>
              <a:buClr>
                <a:srgbClr val="000000"/>
              </a:buClr>
              <a:buSzPts val="1100"/>
              <a:buFont typeface="Arial"/>
              <a:buNone/>
            </a:pPr>
            <a:endParaRPr sz="1100" b="0" i="0" u="none" strike="noStrike" cap="none">
              <a:solidFill>
                <a:srgbClr val="000000"/>
              </a:solidFill>
              <a:latin typeface="Lucida Sans"/>
              <a:ea typeface="Lucida Sans"/>
              <a:cs typeface="Lucida Sans"/>
              <a:sym typeface="Lucida Sans"/>
            </a:endParaRPr>
          </a:p>
          <a:p>
            <a:pPr marL="612140" marR="0" lvl="0" indent="0" algn="l" rtl="0">
              <a:lnSpc>
                <a:spcPct val="100000"/>
              </a:lnSpc>
              <a:spcBef>
                <a:spcPts val="290"/>
              </a:spcBef>
              <a:spcAft>
                <a:spcPts val="0"/>
              </a:spcAft>
              <a:buClr>
                <a:schemeClr val="dk1"/>
              </a:buClr>
              <a:buSzPts val="1100"/>
              <a:buFont typeface="Arial"/>
              <a:buNone/>
            </a:pPr>
            <a:r>
              <a:rPr lang="fr-FR" sz="1100" b="1" i="0" u="none" strike="noStrike" cap="none">
                <a:solidFill>
                  <a:schemeClr val="dk1"/>
                </a:solidFill>
                <a:latin typeface="Poppins"/>
                <a:ea typeface="Poppins"/>
                <a:cs typeface="Poppins"/>
                <a:sym typeface="Poppins"/>
              </a:rPr>
              <a:t>Déficit sensoriel ou moteur, accessibilité :</a:t>
            </a:r>
            <a:endParaRPr sz="1100" b="1" i="0" u="none" strike="noStrike" cap="none">
              <a:solidFill>
                <a:schemeClr val="dk1"/>
              </a:solidFill>
              <a:latin typeface="Poppins"/>
              <a:ea typeface="Poppins"/>
              <a:cs typeface="Poppins"/>
              <a:sym typeface="Poppins"/>
            </a:endParaRPr>
          </a:p>
          <a:p>
            <a:pPr marL="0" marR="0" lvl="0" indent="0" algn="just" rtl="0">
              <a:lnSpc>
                <a:spcPct val="100000"/>
              </a:lnSpc>
              <a:spcBef>
                <a:spcPts val="0"/>
              </a:spcBef>
              <a:spcAft>
                <a:spcPts val="0"/>
              </a:spcAft>
              <a:buNone/>
            </a:pPr>
            <a:r>
              <a:rPr lang="fr-FR" sz="1100" b="0" i="0" u="none" strike="noStrike" cap="none">
                <a:solidFill>
                  <a:srgbClr val="000000"/>
                </a:solidFill>
                <a:latin typeface="Lucida Sans"/>
                <a:ea typeface="Lucida Sans"/>
                <a:cs typeface="Lucida Sans"/>
                <a:sym typeface="Lucida Sans"/>
              </a:rPr>
              <a:t>L’organisme LES PROS BILINGUES est particulièrement attentif à la prise en compte d’un éventuel déficit sensoriel, moteur ou cognitif. Cette importante éventualité est abordée dès le premier test de positionnement avant inscription. Une approche adaptée et personnalisée, en fonction des situations individuelles, a été prévue pour une orientation vers des acteurs pertinents et experts qui aideront à adapter l' accueil de la personne en formation.</a:t>
            </a:r>
            <a:endParaRPr/>
          </a:p>
          <a:p>
            <a:pPr marL="0" marR="0" lvl="0" indent="0" algn="just" rtl="0">
              <a:lnSpc>
                <a:spcPct val="100000"/>
              </a:lnSpc>
              <a:spcBef>
                <a:spcPts val="0"/>
              </a:spcBef>
              <a:spcAft>
                <a:spcPts val="0"/>
              </a:spcAft>
              <a:buNone/>
            </a:pPr>
            <a:r>
              <a:rPr lang="fr-FR" sz="1100" b="0" i="0" u="none" strike="noStrike" cap="none">
                <a:solidFill>
                  <a:srgbClr val="000000"/>
                </a:solidFill>
                <a:latin typeface="Lucida Sans"/>
                <a:ea typeface="Lucida Sans"/>
                <a:cs typeface="Lucida Sans"/>
                <a:sym typeface="Lucida Sans"/>
              </a:rPr>
              <a:t>Votre contact Handicap : STEPHAN Lamia – </a:t>
            </a:r>
            <a:r>
              <a:rPr lang="fr-FR" sz="1100" b="0" i="0" u="sng" strike="noStrike" cap="none">
                <a:solidFill>
                  <a:srgbClr val="000000"/>
                </a:solidFill>
                <a:latin typeface="Lucida Sans"/>
                <a:ea typeface="Lucida Sans"/>
                <a:cs typeface="Lucida Sans"/>
                <a:sym typeface="Lucida Sans"/>
                <a:hlinkClick r:id="rId4">
                  <a:extLst>
                    <a:ext uri="{A12FA001-AC4F-418D-AE19-62706E023703}">
                      <ahyp:hlinkClr xmlns:ahyp="http://schemas.microsoft.com/office/drawing/2018/hyperlinkcolor" val="tx"/>
                    </a:ext>
                  </a:extLst>
                </a:hlinkClick>
              </a:rPr>
              <a:t>argenteuil@lespetitsbilingues.com</a:t>
            </a:r>
            <a:r>
              <a:rPr lang="fr-FR" sz="1100" b="0" i="0" u="none" strike="noStrike" cap="none">
                <a:solidFill>
                  <a:srgbClr val="000000"/>
                </a:solidFill>
                <a:latin typeface="Lucida Sans"/>
                <a:ea typeface="Lucida Sans"/>
                <a:cs typeface="Lucida Sans"/>
                <a:sym typeface="Lucida Sans"/>
              </a:rPr>
              <a:t> – 06.08.87.00.59</a:t>
            </a:r>
            <a:endParaRPr/>
          </a:p>
          <a:p>
            <a:pPr marL="0" marR="0" lvl="0" indent="0" algn="l" rtl="0">
              <a:lnSpc>
                <a:spcPct val="100000"/>
              </a:lnSpc>
              <a:spcBef>
                <a:spcPts val="0"/>
              </a:spcBef>
              <a:spcAft>
                <a:spcPts val="0"/>
              </a:spcAft>
              <a:buNone/>
            </a:pPr>
            <a:r>
              <a:rPr lang="fr-FR" sz="1400" b="0" i="0" u="none" strike="noStrike" cap="none">
                <a:solidFill>
                  <a:srgbClr val="000000"/>
                </a:solidFill>
                <a:latin typeface="Arial"/>
                <a:ea typeface="Arial"/>
                <a:cs typeface="Arial"/>
                <a:sym typeface="Arial"/>
              </a:rPr>
              <a:t> </a:t>
            </a:r>
            <a:endParaRPr/>
          </a:p>
          <a:p>
            <a:pPr marL="1012825" marR="605155" lvl="0" indent="0" algn="l" rtl="0">
              <a:lnSpc>
                <a:spcPct val="139000"/>
              </a:lnSpc>
              <a:spcBef>
                <a:spcPts val="40"/>
              </a:spcBef>
              <a:spcAft>
                <a:spcPts val="0"/>
              </a:spcAft>
              <a:buClr>
                <a:srgbClr val="000000"/>
              </a:buClr>
              <a:buSzPts val="1000"/>
              <a:buFont typeface="Arial"/>
              <a:buNone/>
            </a:pPr>
            <a:endParaRPr sz="1000" b="0" i="0" u="none" strike="noStrike" cap="none">
              <a:solidFill>
                <a:srgbClr val="143669"/>
              </a:solidFill>
              <a:latin typeface="Arial Black"/>
              <a:ea typeface="Arial Black"/>
              <a:cs typeface="Arial Black"/>
              <a:sym typeface="Arial Black"/>
            </a:endParaRPr>
          </a:p>
        </p:txBody>
      </p:sp>
      <p:sp>
        <p:nvSpPr>
          <p:cNvPr id="57" name="Google Shape;57;p2"/>
          <p:cNvSpPr txBox="1">
            <a:spLocks noGrp="1"/>
          </p:cNvSpPr>
          <p:nvPr>
            <p:ph type="sldNum" idx="12"/>
          </p:nvPr>
        </p:nvSpPr>
        <p:spPr>
          <a:xfrm>
            <a:off x="3783304" y="10304857"/>
            <a:ext cx="372110" cy="309879"/>
          </a:xfrm>
          <a:prstGeom prst="rect">
            <a:avLst/>
          </a:prstGeom>
          <a:noFill/>
          <a:ln>
            <a:noFill/>
          </a:ln>
        </p:spPr>
        <p:txBody>
          <a:bodyPr spcFirstLastPara="1" wrap="square" lIns="0" tIns="0" rIns="0" bIns="0" anchor="t" anchorCtr="0">
            <a:spAutoFit/>
          </a:bodyPr>
          <a:lstStyle/>
          <a:p>
            <a:pPr marL="38100" lvl="0" indent="0" algn="l" rtl="0">
              <a:lnSpc>
                <a:spcPct val="115500"/>
              </a:lnSpc>
              <a:spcBef>
                <a:spcPts val="0"/>
              </a:spcBef>
              <a:spcAft>
                <a:spcPts val="0"/>
              </a:spcAft>
              <a:buSzPts val="2000"/>
              <a:buNone/>
            </a:pPr>
            <a:fld id="{00000000-1234-1234-1234-123412341234}" type="slidenum">
              <a:rPr lang="fr-FR"/>
              <a:t>2</a:t>
            </a:fld>
            <a:endParaRPr/>
          </a:p>
        </p:txBody>
      </p:sp>
      <p:sp>
        <p:nvSpPr>
          <p:cNvPr id="58" name="Google Shape;58;p2"/>
          <p:cNvSpPr txBox="1"/>
          <p:nvPr/>
        </p:nvSpPr>
        <p:spPr>
          <a:xfrm>
            <a:off x="636739" y="6069499"/>
            <a:ext cx="4768850" cy="330835"/>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Clr>
                <a:srgbClr val="000000"/>
              </a:buClr>
              <a:buSzPts val="2000"/>
              <a:buFont typeface="Arial"/>
              <a:buNone/>
            </a:pPr>
            <a:r>
              <a:rPr lang="fr-FR" sz="2000" b="0" i="0" u="none" strike="noStrike" cap="none">
                <a:solidFill>
                  <a:srgbClr val="143669"/>
                </a:solidFill>
                <a:latin typeface="Arial Black"/>
                <a:ea typeface="Arial Black"/>
                <a:cs typeface="Arial Black"/>
                <a:sym typeface="Arial Black"/>
              </a:rPr>
              <a:t>A qui s’adressent nos formations</a:t>
            </a:r>
            <a:endParaRPr sz="2000" b="0" i="0" u="none" strike="noStrike" cap="none">
              <a:solidFill>
                <a:srgbClr val="000000"/>
              </a:solidFill>
              <a:latin typeface="Arial Black"/>
              <a:ea typeface="Arial Black"/>
              <a:cs typeface="Arial Black"/>
              <a:sym typeface="Arial Black"/>
            </a:endParaRPr>
          </a:p>
        </p:txBody>
      </p:sp>
      <p:sp>
        <p:nvSpPr>
          <p:cNvPr id="59" name="Google Shape;59;p2"/>
          <p:cNvSpPr txBox="1"/>
          <p:nvPr/>
        </p:nvSpPr>
        <p:spPr>
          <a:xfrm>
            <a:off x="566597" y="6665162"/>
            <a:ext cx="5887800" cy="3375000"/>
          </a:xfrm>
          <a:prstGeom prst="rect">
            <a:avLst/>
          </a:prstGeom>
          <a:noFill/>
          <a:ln>
            <a:noFill/>
          </a:ln>
        </p:spPr>
        <p:txBody>
          <a:bodyPr spcFirstLastPara="1" wrap="square" lIns="0" tIns="64750" rIns="0" bIns="0" anchor="t" anchorCtr="0">
            <a:spAutoFit/>
          </a:bodyPr>
          <a:lstStyle/>
          <a:p>
            <a:pPr marL="206375" marR="0" lvl="0" indent="-130175" algn="l" rtl="0">
              <a:lnSpc>
                <a:spcPct val="100000"/>
              </a:lnSpc>
              <a:spcBef>
                <a:spcPts val="0"/>
              </a:spcBef>
              <a:spcAft>
                <a:spcPts val="0"/>
              </a:spcAft>
              <a:buClr>
                <a:srgbClr val="000000"/>
              </a:buClr>
              <a:buSzPts val="1100"/>
              <a:buFont typeface="Arial"/>
              <a:buChar char="•"/>
            </a:pPr>
            <a:r>
              <a:rPr lang="fr-FR" sz="1100" b="0" i="0" u="none" strike="noStrike" cap="none">
                <a:solidFill>
                  <a:srgbClr val="000000"/>
                </a:solidFill>
                <a:latin typeface="Lucida Sans"/>
                <a:ea typeface="Lucida Sans"/>
                <a:cs typeface="Lucida Sans"/>
                <a:sym typeface="Lucida Sans"/>
              </a:rPr>
              <a:t>Vous êtes étudiant et devez préparer un examen, un certificat ?</a:t>
            </a:r>
            <a:endParaRPr sz="1100" b="0" i="0" u="none" strike="noStrike" cap="none">
              <a:solidFill>
                <a:srgbClr val="000000"/>
              </a:solidFill>
              <a:latin typeface="Lucida Sans"/>
              <a:ea typeface="Lucida Sans"/>
              <a:cs typeface="Lucida Sans"/>
              <a:sym typeface="Lucida Sans"/>
            </a:endParaRPr>
          </a:p>
          <a:p>
            <a:pPr marL="206375" marR="0" lvl="0" indent="-130175" algn="l" rtl="0">
              <a:lnSpc>
                <a:spcPct val="100000"/>
              </a:lnSpc>
              <a:spcBef>
                <a:spcPts val="405"/>
              </a:spcBef>
              <a:spcAft>
                <a:spcPts val="0"/>
              </a:spcAft>
              <a:buClr>
                <a:srgbClr val="000000"/>
              </a:buClr>
              <a:buSzPts val="1100"/>
              <a:buFont typeface="Arial"/>
              <a:buChar char="•"/>
            </a:pPr>
            <a:r>
              <a:rPr lang="fr-FR" sz="1100" b="0" i="0" u="none" strike="noStrike" cap="none">
                <a:solidFill>
                  <a:srgbClr val="000000"/>
                </a:solidFill>
                <a:latin typeface="Lucida Sans"/>
                <a:ea typeface="Lucida Sans"/>
                <a:cs typeface="Lucida Sans"/>
                <a:sym typeface="Lucida Sans"/>
              </a:rPr>
              <a:t>Vous êtes professionnel et souhaitez améliorer votre anglais ?</a:t>
            </a:r>
            <a:endParaRPr sz="1100" b="0" i="0" u="none" strike="noStrike" cap="none">
              <a:solidFill>
                <a:srgbClr val="000000"/>
              </a:solidFill>
              <a:latin typeface="Lucida Sans"/>
              <a:ea typeface="Lucida Sans"/>
              <a:cs typeface="Lucida Sans"/>
              <a:sym typeface="Lucida Sans"/>
            </a:endParaRPr>
          </a:p>
          <a:p>
            <a:pPr marL="205740" marR="296545" lvl="0" indent="-130175" algn="l" rtl="0">
              <a:lnSpc>
                <a:spcPct val="117300"/>
              </a:lnSpc>
              <a:spcBef>
                <a:spcPts val="185"/>
              </a:spcBef>
              <a:spcAft>
                <a:spcPts val="0"/>
              </a:spcAft>
              <a:buClr>
                <a:srgbClr val="000000"/>
              </a:buClr>
              <a:buSzPts val="1100"/>
              <a:buFont typeface="Arial"/>
              <a:buChar char="•"/>
            </a:pPr>
            <a:r>
              <a:rPr lang="fr-FR" sz="1100" b="0" i="0" u="none" strike="noStrike" cap="none">
                <a:solidFill>
                  <a:srgbClr val="000000"/>
                </a:solidFill>
                <a:latin typeface="Lucida Sans"/>
                <a:ea typeface="Lucida Sans"/>
                <a:cs typeface="Lucida Sans"/>
                <a:sym typeface="Lucida Sans"/>
              </a:rPr>
              <a:t>Vous êtes une entreprise et souhaitez améliorer l’aisance de vos salariés en 	anglais ?</a:t>
            </a:r>
            <a:endParaRPr sz="1100" b="0" i="0" u="none" strike="noStrike" cap="none">
              <a:solidFill>
                <a:srgbClr val="000000"/>
              </a:solidFill>
              <a:latin typeface="Lucida Sans"/>
              <a:ea typeface="Lucida Sans"/>
              <a:cs typeface="Lucida Sans"/>
              <a:sym typeface="Lucida Sans"/>
            </a:endParaRPr>
          </a:p>
          <a:p>
            <a:pPr marL="169545" marR="658495" lvl="0" indent="-100330" algn="l" rtl="0">
              <a:lnSpc>
                <a:spcPct val="117300"/>
              </a:lnSpc>
              <a:spcBef>
                <a:spcPts val="180"/>
              </a:spcBef>
              <a:spcAft>
                <a:spcPts val="0"/>
              </a:spcAft>
              <a:buClr>
                <a:srgbClr val="000000"/>
              </a:buClr>
              <a:buSzPts val="1100"/>
              <a:buFont typeface="Arial"/>
              <a:buChar char="•"/>
            </a:pPr>
            <a:r>
              <a:rPr lang="fr-FR" sz="1100" b="0" i="0" u="none" strike="noStrike" cap="none">
                <a:solidFill>
                  <a:srgbClr val="000000"/>
                </a:solidFill>
                <a:latin typeface="Lucida Sans"/>
                <a:ea typeface="Lucida Sans"/>
                <a:cs typeface="Lucida Sans"/>
                <a:sym typeface="Lucida Sans"/>
              </a:rPr>
              <a:t>Vous êtes en recherche d’emploi et visez un poste avec une dimension 	internationale ?</a:t>
            </a:r>
            <a:endParaRPr sz="1100" b="0" i="0" u="none" strike="noStrike" cap="none">
              <a:solidFill>
                <a:srgbClr val="000000"/>
              </a:solidFill>
              <a:latin typeface="Lucida Sans"/>
              <a:ea typeface="Lucida Sans"/>
              <a:cs typeface="Lucida Sans"/>
              <a:sym typeface="Lucida Sans"/>
            </a:endParaRPr>
          </a:p>
          <a:p>
            <a:pPr marL="169545" marR="0" lvl="0" indent="-100330" algn="l" rtl="0">
              <a:lnSpc>
                <a:spcPct val="100000"/>
              </a:lnSpc>
              <a:spcBef>
                <a:spcPts val="409"/>
              </a:spcBef>
              <a:spcAft>
                <a:spcPts val="0"/>
              </a:spcAft>
              <a:buClr>
                <a:srgbClr val="000000"/>
              </a:buClr>
              <a:buSzPts val="1100"/>
              <a:buFont typeface="Arial"/>
              <a:buChar char="•"/>
            </a:pPr>
            <a:r>
              <a:rPr lang="fr-FR" sz="1100" b="0" i="0" u="none" strike="noStrike" cap="none">
                <a:solidFill>
                  <a:srgbClr val="000000"/>
                </a:solidFill>
                <a:latin typeface="Lucida Sans"/>
                <a:ea typeface="Lucida Sans"/>
                <a:cs typeface="Lucida Sans"/>
                <a:sym typeface="Lucida Sans"/>
              </a:rPr>
              <a:t>Vous êtes dans l’optique de faire progresser votre anglais ?</a:t>
            </a:r>
            <a:endParaRPr sz="1100" b="0" i="0" u="none" strike="noStrike" cap="none">
              <a:solidFill>
                <a:srgbClr val="000000"/>
              </a:solidFill>
              <a:latin typeface="Lucida Sans"/>
              <a:ea typeface="Lucida Sans"/>
              <a:cs typeface="Lucida Sans"/>
              <a:sym typeface="Lucida Sans"/>
            </a:endParaRPr>
          </a:p>
          <a:p>
            <a:pPr marL="0" marR="0" lvl="0" indent="0" algn="l" rtl="0">
              <a:lnSpc>
                <a:spcPct val="100000"/>
              </a:lnSpc>
              <a:spcBef>
                <a:spcPts val="1590"/>
              </a:spcBef>
              <a:spcAft>
                <a:spcPts val="0"/>
              </a:spcAft>
              <a:buClr>
                <a:srgbClr val="000000"/>
              </a:buClr>
              <a:buSzPts val="1100"/>
              <a:buFont typeface="Arial"/>
              <a:buNone/>
            </a:pPr>
            <a:endParaRPr sz="1100" b="0" i="0" u="none" strike="noStrike" cap="none">
              <a:solidFill>
                <a:srgbClr val="000000"/>
              </a:solidFill>
              <a:latin typeface="Lucida Sans"/>
              <a:ea typeface="Lucida Sans"/>
              <a:cs typeface="Lucida Sans"/>
              <a:sym typeface="Lucida Sans"/>
            </a:endParaRPr>
          </a:p>
          <a:p>
            <a:pPr marL="57150" marR="0" lvl="0" indent="0" algn="l" rtl="0">
              <a:lnSpc>
                <a:spcPct val="100000"/>
              </a:lnSpc>
              <a:spcBef>
                <a:spcPts val="0"/>
              </a:spcBef>
              <a:spcAft>
                <a:spcPts val="0"/>
              </a:spcAft>
              <a:buClr>
                <a:srgbClr val="000000"/>
              </a:buClr>
              <a:buSzPts val="2000"/>
              <a:buFont typeface="Arial"/>
              <a:buNone/>
            </a:pPr>
            <a:r>
              <a:rPr lang="fr-FR" sz="2000" b="0" i="0" u="none" strike="noStrike" cap="none">
                <a:solidFill>
                  <a:srgbClr val="143669"/>
                </a:solidFill>
                <a:latin typeface="Arial Black"/>
                <a:ea typeface="Arial Black"/>
                <a:cs typeface="Arial Black"/>
                <a:sym typeface="Arial Black"/>
              </a:rPr>
              <a:t>Les Plus de nos formations</a:t>
            </a:r>
            <a:endParaRPr sz="2000" b="0" i="0" u="none" strike="noStrike" cap="none">
              <a:solidFill>
                <a:srgbClr val="000000"/>
              </a:solidFill>
              <a:latin typeface="Arial Black"/>
              <a:ea typeface="Arial Black"/>
              <a:cs typeface="Arial Black"/>
              <a:sym typeface="Arial Black"/>
            </a:endParaRPr>
          </a:p>
          <a:p>
            <a:pPr marL="151130" marR="0" lvl="0" indent="-100330" algn="l" rtl="0">
              <a:lnSpc>
                <a:spcPct val="100000"/>
              </a:lnSpc>
              <a:spcBef>
                <a:spcPts val="2014"/>
              </a:spcBef>
              <a:spcAft>
                <a:spcPts val="0"/>
              </a:spcAft>
              <a:buClr>
                <a:srgbClr val="000000"/>
              </a:buClr>
              <a:buSzPts val="1000"/>
              <a:buFont typeface="Arial"/>
              <a:buChar char="•"/>
            </a:pPr>
            <a:r>
              <a:rPr lang="fr-FR" sz="1000" b="0" i="0" u="none" strike="noStrike" cap="none">
                <a:solidFill>
                  <a:srgbClr val="000000"/>
                </a:solidFill>
                <a:latin typeface="Lucida Sans"/>
                <a:ea typeface="Lucida Sans"/>
                <a:cs typeface="Lucida Sans"/>
                <a:sym typeface="Lucida Sans"/>
              </a:rPr>
              <a:t>Cours </a:t>
            </a:r>
            <a:r>
              <a:rPr lang="fr-FR" sz="1100" b="0" i="0" u="none" strike="noStrike" cap="none">
                <a:solidFill>
                  <a:srgbClr val="000000"/>
                </a:solidFill>
                <a:latin typeface="Lucida Sans"/>
                <a:ea typeface="Lucida Sans"/>
                <a:cs typeface="Lucida Sans"/>
                <a:sym typeface="Lucida Sans"/>
              </a:rPr>
              <a:t>individuels </a:t>
            </a:r>
            <a:r>
              <a:rPr lang="fr-FR" sz="1000" b="0" i="0" u="none" strike="noStrike" cap="none">
                <a:solidFill>
                  <a:srgbClr val="000000"/>
                </a:solidFill>
                <a:latin typeface="Lucida Sans"/>
                <a:ea typeface="Lucida Sans"/>
                <a:cs typeface="Lucida Sans"/>
                <a:sym typeface="Lucida Sans"/>
              </a:rPr>
              <a:t>100 % sur-mesure</a:t>
            </a:r>
            <a:endParaRPr sz="1000" b="0" i="0" u="none" strike="noStrike" cap="none">
              <a:solidFill>
                <a:srgbClr val="000000"/>
              </a:solidFill>
              <a:latin typeface="Lucida Sans"/>
              <a:ea typeface="Lucida Sans"/>
              <a:cs typeface="Lucida Sans"/>
              <a:sym typeface="Lucida Sans"/>
            </a:endParaRPr>
          </a:p>
          <a:p>
            <a:pPr marL="151130" marR="0" lvl="0" indent="-100330" algn="l" rtl="0">
              <a:lnSpc>
                <a:spcPct val="100000"/>
              </a:lnSpc>
              <a:spcBef>
                <a:spcPts val="180"/>
              </a:spcBef>
              <a:spcAft>
                <a:spcPts val="0"/>
              </a:spcAft>
              <a:buClr>
                <a:srgbClr val="000000"/>
              </a:buClr>
              <a:buSzPts val="1100"/>
              <a:buFont typeface="Arial"/>
              <a:buChar char="•"/>
            </a:pPr>
            <a:r>
              <a:rPr lang="fr-FR" sz="1100" b="0" i="0" u="none" strike="noStrike" cap="none">
                <a:solidFill>
                  <a:srgbClr val="000000"/>
                </a:solidFill>
                <a:latin typeface="Lucida Sans"/>
                <a:ea typeface="Lucida Sans"/>
                <a:cs typeface="Lucida Sans"/>
                <a:sym typeface="Lucida Sans"/>
              </a:rPr>
              <a:t>Supports adaptés à la préparation des tests </a:t>
            </a:r>
            <a:r>
              <a:rPr lang="fr-FR" sz="1100" b="0" i="0" u="none" strike="noStrike" cap="none">
                <a:solidFill>
                  <a:schemeClr val="dk1"/>
                </a:solidFill>
                <a:latin typeface="Poppins"/>
                <a:ea typeface="Poppins"/>
                <a:cs typeface="Poppins"/>
                <a:sym typeface="Poppins"/>
              </a:rPr>
              <a:t>TOEIC© 4-SKILLS-écouter, parler, lire et écrire - English 360 Certificate</a:t>
            </a:r>
            <a:endParaRPr sz="1100" b="0" i="0" u="none" strike="noStrike" cap="none">
              <a:solidFill>
                <a:srgbClr val="000000"/>
              </a:solidFill>
              <a:latin typeface="Lucida Sans"/>
              <a:ea typeface="Lucida Sans"/>
              <a:cs typeface="Lucida Sans"/>
              <a:sym typeface="Lucida Sans"/>
            </a:endParaRPr>
          </a:p>
          <a:p>
            <a:pPr marL="152400" marR="0" lvl="0" indent="-101600" algn="l" rtl="0">
              <a:lnSpc>
                <a:spcPct val="100000"/>
              </a:lnSpc>
              <a:spcBef>
                <a:spcPts val="185"/>
              </a:spcBef>
              <a:spcAft>
                <a:spcPts val="0"/>
              </a:spcAft>
              <a:buClr>
                <a:srgbClr val="000000"/>
              </a:buClr>
              <a:buSzPts val="1100"/>
              <a:buFont typeface="Lucida Sans"/>
              <a:buChar char="•"/>
            </a:pPr>
            <a:r>
              <a:rPr lang="fr-FR" sz="1100" b="0" i="0" u="none" strike="noStrike" cap="none">
                <a:solidFill>
                  <a:srgbClr val="000000"/>
                </a:solidFill>
                <a:latin typeface="Lucida Sans"/>
                <a:ea typeface="Lucida Sans"/>
                <a:cs typeface="Lucida Sans"/>
                <a:sym typeface="Lucida Sans"/>
              </a:rPr>
              <a:t>Flexibilité des cours selon votre emploi du temps</a:t>
            </a:r>
            <a:endParaRPr sz="1100" b="0" i="0" u="none" strike="noStrike" cap="none">
              <a:solidFill>
                <a:srgbClr val="000000"/>
              </a:solidFill>
              <a:latin typeface="Lucida Sans"/>
              <a:ea typeface="Lucida Sans"/>
              <a:cs typeface="Lucida Sans"/>
              <a:sym typeface="Lucida Sans"/>
            </a:endParaRPr>
          </a:p>
          <a:p>
            <a:pPr marL="152400" marR="0" lvl="0" indent="-101600" algn="l" rtl="0">
              <a:lnSpc>
                <a:spcPct val="100000"/>
              </a:lnSpc>
              <a:spcBef>
                <a:spcPts val="180"/>
              </a:spcBef>
              <a:spcAft>
                <a:spcPts val="0"/>
              </a:spcAft>
              <a:buClr>
                <a:srgbClr val="000000"/>
              </a:buClr>
              <a:buSzPts val="1100"/>
              <a:buFont typeface="Lucida Sans"/>
              <a:buChar char="•"/>
            </a:pPr>
            <a:r>
              <a:rPr lang="fr-FR" sz="1100" b="0" i="0" u="none" strike="noStrike" cap="none">
                <a:solidFill>
                  <a:srgbClr val="000000"/>
                </a:solidFill>
                <a:latin typeface="Lucida Sans"/>
                <a:ea typeface="Lucida Sans"/>
                <a:cs typeface="Lucida Sans"/>
                <a:sym typeface="Lucida Sans"/>
              </a:rPr>
              <a:t>Des formateurs qualifiés</a:t>
            </a:r>
            <a:endParaRPr sz="1100" b="0" i="0" u="none" strike="noStrike" cap="none">
              <a:solidFill>
                <a:srgbClr val="000000"/>
              </a:solidFill>
              <a:latin typeface="Lucida Sans"/>
              <a:ea typeface="Lucida Sans"/>
              <a:cs typeface="Lucida Sans"/>
              <a:sym typeface="Lucida Sans"/>
            </a:endParaRPr>
          </a:p>
        </p:txBody>
      </p:sp>
      <p:sp>
        <p:nvSpPr>
          <p:cNvPr id="60" name="Google Shape;60;p2"/>
          <p:cNvSpPr txBox="1"/>
          <p:nvPr/>
        </p:nvSpPr>
        <p:spPr>
          <a:xfrm>
            <a:off x="564763" y="5394749"/>
            <a:ext cx="5891400" cy="62850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Clr>
                <a:srgbClr val="000000"/>
              </a:buClr>
              <a:buSzPts val="2000"/>
              <a:buFont typeface="Arial"/>
              <a:buNone/>
            </a:pPr>
            <a:r>
              <a:rPr lang="fr-FR" sz="2000" b="0" i="0" u="none" strike="noStrike" cap="none">
                <a:solidFill>
                  <a:srgbClr val="143669"/>
                </a:solidFill>
                <a:latin typeface="Arial Black"/>
                <a:ea typeface="Arial Black"/>
                <a:cs typeface="Arial Black"/>
                <a:sym typeface="Arial Black"/>
              </a:rPr>
              <a:t>Pré-requis</a:t>
            </a:r>
            <a:endParaRPr sz="2000" b="0" i="0" u="none" strike="noStrike" cap="none">
              <a:solidFill>
                <a:srgbClr val="143669"/>
              </a:solidFill>
              <a:latin typeface="Arial Black"/>
              <a:ea typeface="Arial Black"/>
              <a:cs typeface="Arial Black"/>
              <a:sym typeface="Arial Black"/>
            </a:endParaRPr>
          </a:p>
          <a:p>
            <a:pPr marL="12700" marR="0" lvl="0" indent="0" algn="l" rtl="0">
              <a:lnSpc>
                <a:spcPct val="100000"/>
              </a:lnSpc>
              <a:spcBef>
                <a:spcPts val="0"/>
              </a:spcBef>
              <a:spcAft>
                <a:spcPts val="0"/>
              </a:spcAft>
              <a:buClr>
                <a:srgbClr val="000000"/>
              </a:buClr>
              <a:buSzPts val="1000"/>
              <a:buFont typeface="Arial"/>
              <a:buNone/>
            </a:pPr>
            <a:r>
              <a:rPr lang="fr-FR" sz="1000" b="0" i="0" u="none" strike="noStrike" cap="none">
                <a:solidFill>
                  <a:srgbClr val="143669"/>
                </a:solidFill>
                <a:latin typeface="Arial Black"/>
                <a:ea typeface="Arial Black"/>
                <a:cs typeface="Arial Black"/>
                <a:sym typeface="Arial Black"/>
              </a:rPr>
              <a:t>Pour les formations menant à une certification, le niveau A2 est nécessaire.</a:t>
            </a:r>
            <a:endParaRPr sz="1000" b="0" i="0" u="none" strike="noStrike" cap="none">
              <a:solidFill>
                <a:srgbClr val="143669"/>
              </a:solidFill>
              <a:latin typeface="Arial Black"/>
              <a:ea typeface="Arial Black"/>
              <a:cs typeface="Arial Black"/>
              <a:sym typeface="Arial Black"/>
            </a:endParaRPr>
          </a:p>
          <a:p>
            <a:pPr marL="12700" marR="0" lvl="0" indent="0" algn="l" rtl="0">
              <a:lnSpc>
                <a:spcPct val="100000"/>
              </a:lnSpc>
              <a:spcBef>
                <a:spcPts val="0"/>
              </a:spcBef>
              <a:spcAft>
                <a:spcPts val="0"/>
              </a:spcAft>
              <a:buClr>
                <a:srgbClr val="000000"/>
              </a:buClr>
              <a:buSzPts val="1000"/>
              <a:buFont typeface="Arial"/>
              <a:buNone/>
            </a:pPr>
            <a:endParaRPr sz="1000" b="0" i="0" u="none" strike="noStrike" cap="none">
              <a:solidFill>
                <a:srgbClr val="143669"/>
              </a:solidFill>
              <a:latin typeface="Arial Black"/>
              <a:ea typeface="Arial Black"/>
              <a:cs typeface="Arial Black"/>
              <a:sym typeface="Arial Black"/>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Shape 64"/>
        <p:cNvGrpSpPr/>
        <p:nvPr/>
      </p:nvGrpSpPr>
      <p:grpSpPr>
        <a:xfrm>
          <a:off x="0" y="0"/>
          <a:ext cx="0" cy="0"/>
          <a:chOff x="0" y="0"/>
          <a:chExt cx="0" cy="0"/>
        </a:xfrm>
      </p:grpSpPr>
      <p:sp>
        <p:nvSpPr>
          <p:cNvPr id="65" name="Google Shape;65;p3"/>
          <p:cNvSpPr txBox="1"/>
          <p:nvPr/>
        </p:nvSpPr>
        <p:spPr>
          <a:xfrm>
            <a:off x="434773" y="310575"/>
            <a:ext cx="6608400" cy="1005000"/>
          </a:xfrm>
          <a:prstGeom prst="rect">
            <a:avLst/>
          </a:prstGeom>
          <a:noFill/>
          <a:ln>
            <a:noFill/>
          </a:ln>
        </p:spPr>
        <p:txBody>
          <a:bodyPr spcFirstLastPara="1" wrap="square" lIns="0" tIns="12700" rIns="0" bIns="0" anchor="t" anchorCtr="0">
            <a:spAutoFit/>
          </a:bodyPr>
          <a:lstStyle/>
          <a:p>
            <a:pPr marL="4636135" marR="5080" lvl="0" indent="0" algn="l" rtl="0">
              <a:lnSpc>
                <a:spcPct val="100000"/>
              </a:lnSpc>
              <a:spcBef>
                <a:spcPts val="0"/>
              </a:spcBef>
              <a:spcAft>
                <a:spcPts val="0"/>
              </a:spcAft>
              <a:buClr>
                <a:srgbClr val="000000"/>
              </a:buClr>
              <a:buSzPts val="2200"/>
              <a:buFont typeface="Arial"/>
              <a:buNone/>
            </a:pPr>
            <a:r>
              <a:rPr lang="fr-FR" sz="2200" b="0" i="0" u="none" strike="noStrike" cap="none">
                <a:solidFill>
                  <a:srgbClr val="143669"/>
                </a:solidFill>
                <a:latin typeface="Poppins ExtraBold"/>
                <a:ea typeface="Poppins ExtraBold"/>
                <a:cs typeface="Poppins ExtraBold"/>
                <a:sym typeface="Poppins ExtraBold"/>
              </a:rPr>
              <a:t>Notre approche</a:t>
            </a:r>
            <a:endParaRPr sz="2200" b="0" i="0" u="none" strike="noStrike" cap="none">
              <a:solidFill>
                <a:srgbClr val="000000"/>
              </a:solidFill>
              <a:latin typeface="Poppins ExtraBold"/>
              <a:ea typeface="Poppins ExtraBold"/>
              <a:cs typeface="Poppins ExtraBold"/>
              <a:sym typeface="Poppins ExtraBold"/>
            </a:endParaRPr>
          </a:p>
          <a:p>
            <a:pPr marL="12700" marR="0" lvl="0" indent="0" algn="l" rtl="0">
              <a:lnSpc>
                <a:spcPct val="100000"/>
              </a:lnSpc>
              <a:spcBef>
                <a:spcPts val="55"/>
              </a:spcBef>
              <a:spcAft>
                <a:spcPts val="0"/>
              </a:spcAft>
              <a:buClr>
                <a:srgbClr val="000000"/>
              </a:buClr>
              <a:buSzPts val="2000"/>
              <a:buFont typeface="Arial"/>
              <a:buNone/>
            </a:pPr>
            <a:r>
              <a:rPr lang="fr-FR" sz="2000" b="0" i="0" u="none" strike="noStrike" cap="none">
                <a:solidFill>
                  <a:srgbClr val="143669"/>
                </a:solidFill>
                <a:latin typeface="Poppins"/>
                <a:ea typeface="Poppins"/>
                <a:cs typeface="Poppins"/>
                <a:sym typeface="Poppins"/>
              </a:rPr>
              <a:t>Savoir-être en anglais</a:t>
            </a:r>
            <a:endParaRPr sz="2000" b="0" i="0" u="none" strike="noStrike" cap="none">
              <a:solidFill>
                <a:srgbClr val="000000"/>
              </a:solidFill>
              <a:latin typeface="Poppins"/>
              <a:ea typeface="Poppins"/>
              <a:cs typeface="Poppins"/>
              <a:sym typeface="Poppins"/>
            </a:endParaRPr>
          </a:p>
        </p:txBody>
      </p:sp>
      <p:sp>
        <p:nvSpPr>
          <p:cNvPr id="66" name="Google Shape;66;p3"/>
          <p:cNvSpPr txBox="1">
            <a:spLocks noGrp="1"/>
          </p:cNvSpPr>
          <p:nvPr>
            <p:ph type="sldNum" idx="12"/>
          </p:nvPr>
        </p:nvSpPr>
        <p:spPr>
          <a:xfrm>
            <a:off x="3783304" y="10304857"/>
            <a:ext cx="372110" cy="309879"/>
          </a:xfrm>
          <a:prstGeom prst="rect">
            <a:avLst/>
          </a:prstGeom>
          <a:noFill/>
          <a:ln>
            <a:noFill/>
          </a:ln>
        </p:spPr>
        <p:txBody>
          <a:bodyPr spcFirstLastPara="1" wrap="square" lIns="0" tIns="0" rIns="0" bIns="0" anchor="t" anchorCtr="0">
            <a:spAutoFit/>
          </a:bodyPr>
          <a:lstStyle/>
          <a:p>
            <a:pPr marL="38100" lvl="0" indent="0" algn="l" rtl="0">
              <a:lnSpc>
                <a:spcPct val="115500"/>
              </a:lnSpc>
              <a:spcBef>
                <a:spcPts val="0"/>
              </a:spcBef>
              <a:spcAft>
                <a:spcPts val="0"/>
              </a:spcAft>
              <a:buSzPts val="2000"/>
              <a:buNone/>
            </a:pPr>
            <a:fld id="{00000000-1234-1234-1234-123412341234}" type="slidenum">
              <a:rPr lang="fr-FR"/>
              <a:t>3</a:t>
            </a:fld>
            <a:endParaRPr/>
          </a:p>
        </p:txBody>
      </p:sp>
      <p:sp>
        <p:nvSpPr>
          <p:cNvPr id="67" name="Google Shape;67;p3"/>
          <p:cNvSpPr txBox="1"/>
          <p:nvPr/>
        </p:nvSpPr>
        <p:spPr>
          <a:xfrm>
            <a:off x="461060" y="1463165"/>
            <a:ext cx="6518275" cy="3422015"/>
          </a:xfrm>
          <a:prstGeom prst="rect">
            <a:avLst/>
          </a:prstGeom>
          <a:noFill/>
          <a:ln>
            <a:noFill/>
          </a:ln>
        </p:spPr>
        <p:txBody>
          <a:bodyPr spcFirstLastPara="1" wrap="square" lIns="0" tIns="12700" rIns="0" bIns="0" anchor="t" anchorCtr="0">
            <a:spAutoFit/>
          </a:bodyPr>
          <a:lstStyle/>
          <a:p>
            <a:pPr marL="12700" marR="565150" lvl="0" indent="0" algn="l" rtl="0">
              <a:lnSpc>
                <a:spcPct val="112999"/>
              </a:lnSpc>
              <a:spcBef>
                <a:spcPts val="0"/>
              </a:spcBef>
              <a:spcAft>
                <a:spcPts val="0"/>
              </a:spcAft>
              <a:buClr>
                <a:srgbClr val="000000"/>
              </a:buClr>
              <a:buSzPts val="1100"/>
              <a:buFont typeface="Arial"/>
              <a:buNone/>
            </a:pPr>
            <a:r>
              <a:rPr lang="fr-FR" sz="1100" b="0" i="0" u="none" strike="noStrike" cap="none">
                <a:solidFill>
                  <a:srgbClr val="000000"/>
                </a:solidFill>
                <a:latin typeface="Lucida Sans"/>
                <a:ea typeface="Lucida Sans"/>
                <a:cs typeface="Lucida Sans"/>
                <a:sym typeface="Lucida Sans"/>
              </a:rPr>
              <a:t>Nous sommes convaincus que l’aisance en anglais peut à la fois renforcer vos performances professionnelles et enrichir votre vie personnelle (voyages, échanges interculturels,…).</a:t>
            </a:r>
            <a:endParaRPr sz="1100" b="0" i="0" u="none" strike="noStrike" cap="none">
              <a:solidFill>
                <a:srgbClr val="000000"/>
              </a:solidFill>
              <a:latin typeface="Lucida Sans"/>
              <a:ea typeface="Lucida Sans"/>
              <a:cs typeface="Lucida Sans"/>
              <a:sym typeface="Lucida Sans"/>
            </a:endParaRPr>
          </a:p>
          <a:p>
            <a:pPr marL="12700" marR="868044" lvl="0" indent="0" algn="l" rtl="0">
              <a:lnSpc>
                <a:spcPct val="100000"/>
              </a:lnSpc>
              <a:spcBef>
                <a:spcPts val="180"/>
              </a:spcBef>
              <a:spcAft>
                <a:spcPts val="0"/>
              </a:spcAft>
              <a:buClr>
                <a:srgbClr val="000000"/>
              </a:buClr>
              <a:buSzPts val="1100"/>
              <a:buFont typeface="Arial"/>
              <a:buNone/>
            </a:pPr>
            <a:r>
              <a:rPr lang="fr-FR" sz="1100" b="0" i="0" u="none" strike="noStrike" cap="none">
                <a:solidFill>
                  <a:srgbClr val="000000"/>
                </a:solidFill>
                <a:latin typeface="Lucida Sans"/>
                <a:ea typeface="Lucida Sans"/>
                <a:cs typeface="Lucida Sans"/>
                <a:sym typeface="Lucida Sans"/>
              </a:rPr>
              <a:t>C’est pourquoi nos formations sont centrées sur l’acquisition progressive d’un véritable « savoir- être » en anglais.</a:t>
            </a:r>
            <a:endParaRPr sz="1100" b="0" i="0" u="none" strike="noStrike" cap="none">
              <a:solidFill>
                <a:srgbClr val="000000"/>
              </a:solidFill>
              <a:latin typeface="Lucida Sans"/>
              <a:ea typeface="Lucida Sans"/>
              <a:cs typeface="Lucida Sans"/>
              <a:sym typeface="Lucida Sans"/>
            </a:endParaRPr>
          </a:p>
          <a:p>
            <a:pPr marL="12700" marR="90805" lvl="0" indent="0" algn="l" rtl="0">
              <a:lnSpc>
                <a:spcPct val="112999"/>
              </a:lnSpc>
              <a:spcBef>
                <a:spcPts val="1550"/>
              </a:spcBef>
              <a:spcAft>
                <a:spcPts val="0"/>
              </a:spcAft>
              <a:buClr>
                <a:srgbClr val="000000"/>
              </a:buClr>
              <a:buSzPts val="1100"/>
              <a:buFont typeface="Arial"/>
              <a:buNone/>
            </a:pPr>
            <a:r>
              <a:rPr lang="fr-FR" sz="1100" b="0" i="0" u="none" strike="noStrike" cap="none">
                <a:solidFill>
                  <a:srgbClr val="000000"/>
                </a:solidFill>
                <a:latin typeface="Lucida Sans"/>
                <a:ea typeface="Lucida Sans"/>
                <a:cs typeface="Lucida Sans"/>
                <a:sym typeface="Lucida Sans"/>
              </a:rPr>
              <a:t>Chez </a:t>
            </a:r>
            <a:r>
              <a:rPr lang="fr-FR" sz="1100" b="0" i="0" u="none" strike="noStrike" cap="none">
                <a:solidFill>
                  <a:srgbClr val="000000"/>
                </a:solidFill>
                <a:latin typeface="Arial Black"/>
                <a:ea typeface="Arial Black"/>
                <a:cs typeface="Arial Black"/>
                <a:sym typeface="Arial Black"/>
              </a:rPr>
              <a:t>LES PROS BILINGUES</a:t>
            </a:r>
            <a:r>
              <a:rPr lang="fr-FR" sz="1100" b="0" i="0" u="none" strike="noStrike" cap="none">
                <a:solidFill>
                  <a:srgbClr val="000000"/>
                </a:solidFill>
                <a:latin typeface="Lucida Sans"/>
                <a:ea typeface="Lucida Sans"/>
                <a:cs typeface="Lucida Sans"/>
                <a:sym typeface="Lucida Sans"/>
              </a:rPr>
              <a:t>, l’apprentissage est personnalisé et centré sur l’action concrète et la mise en situation. Les formations ont pour objectif de supprimer les inhibitions de nos apprenants, de les aider à fluidifier leur expression en anglais, et de développer leur compréhension des différences culturelles.</a:t>
            </a:r>
            <a:endParaRPr sz="1100" b="0" i="0" u="none" strike="noStrike" cap="none">
              <a:solidFill>
                <a:srgbClr val="000000"/>
              </a:solidFill>
              <a:latin typeface="Lucida Sans"/>
              <a:ea typeface="Lucida Sans"/>
              <a:cs typeface="Lucida Sans"/>
              <a:sym typeface="Lucida Sans"/>
            </a:endParaRPr>
          </a:p>
          <a:p>
            <a:pPr marL="12700" marR="5080" lvl="0" indent="0" algn="l" rtl="0">
              <a:lnSpc>
                <a:spcPct val="112999"/>
              </a:lnSpc>
              <a:spcBef>
                <a:spcPts val="1490"/>
              </a:spcBef>
              <a:spcAft>
                <a:spcPts val="0"/>
              </a:spcAft>
              <a:buClr>
                <a:srgbClr val="000000"/>
              </a:buClr>
              <a:buSzPts val="1100"/>
              <a:buFont typeface="Arial"/>
              <a:buNone/>
            </a:pPr>
            <a:r>
              <a:rPr lang="fr-FR" sz="1100" b="0" i="0" u="none" strike="noStrike" cap="none">
                <a:solidFill>
                  <a:srgbClr val="000000"/>
                </a:solidFill>
                <a:latin typeface="Arial Black"/>
                <a:ea typeface="Arial Black"/>
                <a:cs typeface="Arial Black"/>
                <a:sym typeface="Arial Black"/>
              </a:rPr>
              <a:t>Lors des formations, qu’elles soient individuelles ou collectives, tous nos apprenants sont placés en situation de communication en anglais, que ce soit à l’écrit ou à l’oral, en interaction avec le formateur ou les autres participants dans le cadre de leur démarche de maintien ou de développement de leurs compétences professionnelles.</a:t>
            </a:r>
            <a:endParaRPr sz="1100" b="0" i="0" u="none" strike="noStrike" cap="none">
              <a:solidFill>
                <a:srgbClr val="000000"/>
              </a:solidFill>
              <a:latin typeface="Arial Black"/>
              <a:ea typeface="Arial Black"/>
              <a:cs typeface="Arial Black"/>
              <a:sym typeface="Arial Black"/>
            </a:endParaRPr>
          </a:p>
          <a:p>
            <a:pPr marL="12700" marR="871855" lvl="0" indent="0" algn="l" rtl="0">
              <a:lnSpc>
                <a:spcPct val="112999"/>
              </a:lnSpc>
              <a:spcBef>
                <a:spcPts val="1500"/>
              </a:spcBef>
              <a:spcAft>
                <a:spcPts val="0"/>
              </a:spcAft>
              <a:buClr>
                <a:srgbClr val="000000"/>
              </a:buClr>
              <a:buSzPts val="1100"/>
              <a:buFont typeface="Arial"/>
              <a:buNone/>
            </a:pPr>
            <a:r>
              <a:rPr lang="fr-FR" sz="1100" b="0" i="0" u="none" strike="noStrike" cap="none">
                <a:solidFill>
                  <a:srgbClr val="000000"/>
                </a:solidFill>
                <a:latin typeface="Lucida Sans"/>
                <a:ea typeface="Lucida Sans"/>
                <a:cs typeface="Lucida Sans"/>
                <a:sym typeface="Lucida Sans"/>
              </a:rPr>
              <a:t>Au fil de la formation, notre approche permet à nos apprenants d’acquérir plus d’aisance dans leurs situations professionnelles ou personnelles courantes.</a:t>
            </a:r>
            <a:endParaRPr sz="1100" b="0" i="0" u="none" strike="noStrike" cap="none">
              <a:solidFill>
                <a:srgbClr val="000000"/>
              </a:solidFill>
              <a:latin typeface="Lucida Sans"/>
              <a:ea typeface="Lucida Sans"/>
              <a:cs typeface="Lucida Sans"/>
              <a:sym typeface="Lucida Sans"/>
            </a:endParaRPr>
          </a:p>
        </p:txBody>
      </p:sp>
      <p:sp>
        <p:nvSpPr>
          <p:cNvPr id="68" name="Google Shape;68;p3"/>
          <p:cNvSpPr txBox="1"/>
          <p:nvPr/>
        </p:nvSpPr>
        <p:spPr>
          <a:xfrm>
            <a:off x="270256" y="5308548"/>
            <a:ext cx="6772909" cy="2637155"/>
          </a:xfrm>
          <a:prstGeom prst="rect">
            <a:avLst/>
          </a:prstGeom>
          <a:noFill/>
          <a:ln>
            <a:noFill/>
          </a:ln>
        </p:spPr>
        <p:txBody>
          <a:bodyPr spcFirstLastPara="1" wrap="square" lIns="0" tIns="12700" rIns="0" bIns="0" anchor="t" anchorCtr="0">
            <a:spAutoFit/>
          </a:bodyPr>
          <a:lstStyle/>
          <a:p>
            <a:pPr marL="12700" marR="535940" lvl="0" indent="0" algn="l" rtl="0">
              <a:lnSpc>
                <a:spcPct val="114999"/>
              </a:lnSpc>
              <a:spcBef>
                <a:spcPts val="0"/>
              </a:spcBef>
              <a:spcAft>
                <a:spcPts val="0"/>
              </a:spcAft>
              <a:buClr>
                <a:srgbClr val="000000"/>
              </a:buClr>
              <a:buSzPts val="2000"/>
              <a:buFont typeface="Arial"/>
              <a:buNone/>
            </a:pPr>
            <a:r>
              <a:rPr lang="fr-FR" sz="2000" b="0" i="0" u="none" strike="noStrike" cap="none">
                <a:solidFill>
                  <a:srgbClr val="143669"/>
                </a:solidFill>
                <a:latin typeface="Arial Black"/>
                <a:ea typeface="Arial Black"/>
                <a:cs typeface="Arial Black"/>
                <a:sym typeface="Arial Black"/>
              </a:rPr>
              <a:t>Une approche unique, issue de plus de 30 ans d’expérience pédagogique</a:t>
            </a:r>
            <a:endParaRPr sz="2000" b="0" i="0" u="none" strike="noStrike" cap="none">
              <a:solidFill>
                <a:srgbClr val="000000"/>
              </a:solidFill>
              <a:latin typeface="Arial Black"/>
              <a:ea typeface="Arial Black"/>
              <a:cs typeface="Arial Black"/>
              <a:sym typeface="Arial Black"/>
            </a:endParaRPr>
          </a:p>
          <a:p>
            <a:pPr marL="64769" marR="562610" lvl="0" indent="0" algn="l" rtl="0">
              <a:lnSpc>
                <a:spcPct val="112999"/>
              </a:lnSpc>
              <a:spcBef>
                <a:spcPts val="1620"/>
              </a:spcBef>
              <a:spcAft>
                <a:spcPts val="0"/>
              </a:spcAft>
              <a:buClr>
                <a:srgbClr val="000000"/>
              </a:buClr>
              <a:buSzPts val="1100"/>
              <a:buFont typeface="Arial"/>
              <a:buNone/>
            </a:pPr>
            <a:r>
              <a:rPr lang="fr-FR" sz="1100" b="0" i="0" u="none" strike="noStrike" cap="none">
                <a:solidFill>
                  <a:srgbClr val="000000"/>
                </a:solidFill>
                <a:latin typeface="Arial Black"/>
                <a:ea typeface="Arial Black"/>
                <a:cs typeface="Arial Black"/>
                <a:sym typeface="Arial Black"/>
              </a:rPr>
              <a:t>Forts de 34 ans d’expérience pédagogique </a:t>
            </a:r>
            <a:r>
              <a:rPr lang="fr-FR" sz="1100" b="0" i="0" u="none" strike="noStrike" cap="none">
                <a:solidFill>
                  <a:srgbClr val="000000"/>
                </a:solidFill>
                <a:latin typeface="Lucida Sans"/>
                <a:ea typeface="Lucida Sans"/>
                <a:cs typeface="Lucida Sans"/>
                <a:sym typeface="Lucida Sans"/>
              </a:rPr>
              <a:t>auprès du public le plus complexe et le plus exigeant, les enfants, nous nous appuyons avec succès sur les mêmes ressorts d’apprentissage pour les adultes, et notamment :</a:t>
            </a:r>
            <a:endParaRPr sz="1100" b="0" i="0" u="none" strike="noStrike" cap="none">
              <a:solidFill>
                <a:srgbClr val="000000"/>
              </a:solidFill>
              <a:latin typeface="Lucida Sans"/>
              <a:ea typeface="Lucida Sans"/>
              <a:cs typeface="Lucida Sans"/>
              <a:sym typeface="Lucida Sans"/>
            </a:endParaRPr>
          </a:p>
          <a:p>
            <a:pPr marL="64769" marR="5080" lvl="0" indent="-69850" algn="l" rtl="0">
              <a:lnSpc>
                <a:spcPct val="112999"/>
              </a:lnSpc>
              <a:spcBef>
                <a:spcPts val="1490"/>
              </a:spcBef>
              <a:spcAft>
                <a:spcPts val="0"/>
              </a:spcAft>
              <a:buClr>
                <a:srgbClr val="000000"/>
              </a:buClr>
              <a:buSzPts val="1100"/>
              <a:buFont typeface="Lucida Sans"/>
              <a:buChar char="•"/>
            </a:pPr>
            <a:r>
              <a:rPr lang="fr-FR" sz="1100" b="0" i="0" u="none" strike="noStrike" cap="none">
                <a:solidFill>
                  <a:srgbClr val="000000"/>
                </a:solidFill>
                <a:latin typeface="Arial Black"/>
                <a:ea typeface="Arial Black"/>
                <a:cs typeface="Arial Black"/>
                <a:sym typeface="Arial Black"/>
              </a:rPr>
              <a:t>	Curiosité, intérêt, plaisir : </a:t>
            </a:r>
            <a:r>
              <a:rPr lang="fr-FR" sz="1100" b="0" i="0" u="none" strike="noStrike" cap="none">
                <a:solidFill>
                  <a:srgbClr val="000000"/>
                </a:solidFill>
                <a:latin typeface="Lucida Sans"/>
                <a:ea typeface="Lucida Sans"/>
                <a:cs typeface="Lucida Sans"/>
                <a:sym typeface="Lucida Sans"/>
              </a:rPr>
              <a:t>un langage universel qui a largement démontré son efficacité de 1 à 99 ans, et accroît tant la motivation des participants que leurs capacités de mémorisation.</a:t>
            </a:r>
            <a:endParaRPr sz="1100" b="0" i="0" u="none" strike="noStrike" cap="none">
              <a:solidFill>
                <a:srgbClr val="000000"/>
              </a:solidFill>
              <a:latin typeface="Lucida Sans"/>
              <a:ea typeface="Lucida Sans"/>
              <a:cs typeface="Lucida Sans"/>
              <a:sym typeface="Lucida Sans"/>
            </a:endParaRPr>
          </a:p>
          <a:p>
            <a:pPr marL="64769" marR="325755" lvl="0" indent="-69850" algn="l" rtl="0">
              <a:lnSpc>
                <a:spcPct val="112999"/>
              </a:lnSpc>
              <a:spcBef>
                <a:spcPts val="1490"/>
              </a:spcBef>
              <a:spcAft>
                <a:spcPts val="0"/>
              </a:spcAft>
              <a:buClr>
                <a:srgbClr val="000000"/>
              </a:buClr>
              <a:buSzPts val="1100"/>
              <a:buFont typeface="Lucida Sans"/>
              <a:buChar char="•"/>
            </a:pPr>
            <a:r>
              <a:rPr lang="fr-FR" sz="1100" b="0" i="0" u="none" strike="noStrike" cap="none">
                <a:solidFill>
                  <a:srgbClr val="000000"/>
                </a:solidFill>
                <a:latin typeface="Arial Black"/>
                <a:ea typeface="Arial Black"/>
                <a:cs typeface="Arial Black"/>
                <a:sym typeface="Arial Black"/>
              </a:rPr>
              <a:t>	La sollicitation de tous les mécanismes d’apprentissage </a:t>
            </a:r>
            <a:r>
              <a:rPr lang="fr-FR" sz="1100" b="0" i="0" u="none" strike="noStrike" cap="none">
                <a:solidFill>
                  <a:srgbClr val="000000"/>
                </a:solidFill>
                <a:latin typeface="Lucida Sans"/>
                <a:ea typeface="Lucida Sans"/>
                <a:cs typeface="Lucida Sans"/>
                <a:sym typeface="Lucida Sans"/>
              </a:rPr>
              <a:t>(linguistique, visuel, auditif, intellectuel, physique, émotionnel et social).</a:t>
            </a:r>
            <a:endParaRPr sz="1100" b="0" i="0" u="none" strike="noStrike" cap="none">
              <a:solidFill>
                <a:srgbClr val="000000"/>
              </a:solidFill>
              <a:latin typeface="Lucida Sans"/>
              <a:ea typeface="Lucida Sans"/>
              <a:cs typeface="Lucida Sans"/>
              <a:sym typeface="Lucida Sans"/>
            </a:endParaRPr>
          </a:p>
        </p:txBody>
      </p:sp>
      <p:sp>
        <p:nvSpPr>
          <p:cNvPr id="69" name="Google Shape;69;p3"/>
          <p:cNvSpPr txBox="1"/>
          <p:nvPr/>
        </p:nvSpPr>
        <p:spPr>
          <a:xfrm>
            <a:off x="403263" y="8485814"/>
            <a:ext cx="6289040" cy="1483995"/>
          </a:xfrm>
          <a:prstGeom prst="rect">
            <a:avLst/>
          </a:prstGeom>
          <a:noFill/>
          <a:ln>
            <a:noFill/>
          </a:ln>
        </p:spPr>
        <p:txBody>
          <a:bodyPr spcFirstLastPara="1" wrap="square" lIns="0" tIns="12700" rIns="0" bIns="0" anchor="t" anchorCtr="0">
            <a:spAutoFit/>
          </a:bodyPr>
          <a:lstStyle/>
          <a:p>
            <a:pPr marL="44450" marR="0" lvl="0" indent="0" algn="l" rtl="0">
              <a:lnSpc>
                <a:spcPct val="100000"/>
              </a:lnSpc>
              <a:spcBef>
                <a:spcPts val="0"/>
              </a:spcBef>
              <a:spcAft>
                <a:spcPts val="0"/>
              </a:spcAft>
              <a:buClr>
                <a:srgbClr val="000000"/>
              </a:buClr>
              <a:buSzPts val="2000"/>
              <a:buFont typeface="Arial"/>
              <a:buNone/>
            </a:pPr>
            <a:r>
              <a:rPr lang="fr-FR" sz="2000" b="0" i="0" u="none" strike="noStrike" cap="none">
                <a:solidFill>
                  <a:srgbClr val="143669"/>
                </a:solidFill>
                <a:latin typeface="Arial Black"/>
                <a:ea typeface="Arial Black"/>
                <a:cs typeface="Arial Black"/>
                <a:sym typeface="Arial Black"/>
              </a:rPr>
              <a:t>Des contenus de formation personnalisés</a:t>
            </a:r>
            <a:endParaRPr sz="2000" b="0" i="0" u="none" strike="noStrike" cap="none">
              <a:solidFill>
                <a:srgbClr val="000000"/>
              </a:solidFill>
              <a:latin typeface="Arial Black"/>
              <a:ea typeface="Arial Black"/>
              <a:cs typeface="Arial Black"/>
              <a:sym typeface="Arial Black"/>
            </a:endParaRPr>
          </a:p>
          <a:p>
            <a:pPr marL="44450" marR="30480" lvl="0" indent="0" algn="l" rtl="0">
              <a:lnSpc>
                <a:spcPct val="112999"/>
              </a:lnSpc>
              <a:spcBef>
                <a:spcPts val="1595"/>
              </a:spcBef>
              <a:spcAft>
                <a:spcPts val="0"/>
              </a:spcAft>
              <a:buClr>
                <a:srgbClr val="000000"/>
              </a:buClr>
              <a:buSzPts val="1100"/>
              <a:buFont typeface="Arial"/>
              <a:buNone/>
            </a:pPr>
            <a:r>
              <a:rPr lang="fr-FR" sz="1100" b="0" i="0" u="none" strike="noStrike" cap="none">
                <a:solidFill>
                  <a:srgbClr val="000000"/>
                </a:solidFill>
                <a:latin typeface="Lucida Sans"/>
                <a:ea typeface="Lucida Sans"/>
                <a:cs typeface="Lucida Sans"/>
                <a:sym typeface="Lucida Sans"/>
              </a:rPr>
              <a:t>Nous vous proposons des parcours pédagogiques sur-mesure construits à partir des 3 éléments suivants :</a:t>
            </a:r>
            <a:endParaRPr sz="1100" b="0" i="0" u="none" strike="noStrike" cap="none">
              <a:solidFill>
                <a:srgbClr val="000000"/>
              </a:solidFill>
              <a:latin typeface="Lucida Sans"/>
              <a:ea typeface="Lucida Sans"/>
              <a:cs typeface="Lucida Sans"/>
              <a:sym typeface="Lucida Sans"/>
            </a:endParaRPr>
          </a:p>
          <a:p>
            <a:pPr marL="138430" marR="0" lvl="0" indent="-100330" algn="l" rtl="0">
              <a:lnSpc>
                <a:spcPct val="100000"/>
              </a:lnSpc>
              <a:spcBef>
                <a:spcPts val="180"/>
              </a:spcBef>
              <a:spcAft>
                <a:spcPts val="0"/>
              </a:spcAft>
              <a:buClr>
                <a:srgbClr val="000000"/>
              </a:buClr>
              <a:buSzPts val="1100"/>
              <a:buFont typeface="Arial"/>
              <a:buChar char="•"/>
            </a:pPr>
            <a:r>
              <a:rPr lang="fr-FR" sz="1100" b="0" i="0" u="none" strike="noStrike" cap="none">
                <a:solidFill>
                  <a:srgbClr val="000000"/>
                </a:solidFill>
                <a:latin typeface="Lucida Sans"/>
                <a:ea typeface="Lucida Sans"/>
                <a:cs typeface="Lucida Sans"/>
                <a:sym typeface="Lucida Sans"/>
              </a:rPr>
              <a:t>Votre environnement de travail (secteur d’activité, métier, utilisation de l’anglais)</a:t>
            </a:r>
            <a:endParaRPr sz="1100" b="0" i="0" u="none" strike="noStrike" cap="none">
              <a:solidFill>
                <a:srgbClr val="000000"/>
              </a:solidFill>
              <a:latin typeface="Lucida Sans"/>
              <a:ea typeface="Lucida Sans"/>
              <a:cs typeface="Lucida Sans"/>
              <a:sym typeface="Lucida Sans"/>
            </a:endParaRPr>
          </a:p>
          <a:p>
            <a:pPr marL="138430" marR="0" lvl="0" indent="-100330" algn="l" rtl="0">
              <a:lnSpc>
                <a:spcPct val="100000"/>
              </a:lnSpc>
              <a:spcBef>
                <a:spcPts val="185"/>
              </a:spcBef>
              <a:spcAft>
                <a:spcPts val="0"/>
              </a:spcAft>
              <a:buClr>
                <a:srgbClr val="000000"/>
              </a:buClr>
              <a:buSzPts val="1100"/>
              <a:buFont typeface="Arial"/>
              <a:buChar char="•"/>
            </a:pPr>
            <a:r>
              <a:rPr lang="fr-FR" sz="1100" b="0" i="0" u="none" strike="noStrike" cap="none">
                <a:solidFill>
                  <a:srgbClr val="000000"/>
                </a:solidFill>
                <a:latin typeface="Lucida Sans"/>
                <a:ea typeface="Lucida Sans"/>
                <a:cs typeface="Lucida Sans"/>
                <a:sym typeface="Lucida Sans"/>
              </a:rPr>
              <a:t>Vos objectifs pédagogiques</a:t>
            </a:r>
            <a:endParaRPr sz="1100" b="0" i="0" u="none" strike="noStrike" cap="none">
              <a:solidFill>
                <a:srgbClr val="000000"/>
              </a:solidFill>
              <a:latin typeface="Lucida Sans"/>
              <a:ea typeface="Lucida Sans"/>
              <a:cs typeface="Lucida Sans"/>
              <a:sym typeface="Lucida Sans"/>
            </a:endParaRPr>
          </a:p>
          <a:p>
            <a:pPr marL="138430" marR="0" lvl="0" indent="-100330" algn="l" rtl="0">
              <a:lnSpc>
                <a:spcPct val="100000"/>
              </a:lnSpc>
              <a:spcBef>
                <a:spcPts val="180"/>
              </a:spcBef>
              <a:spcAft>
                <a:spcPts val="0"/>
              </a:spcAft>
              <a:buClr>
                <a:srgbClr val="000000"/>
              </a:buClr>
              <a:buSzPts val="1100"/>
              <a:buFont typeface="Arial"/>
              <a:buChar char="•"/>
            </a:pPr>
            <a:r>
              <a:rPr lang="fr-FR" sz="1100" b="0" i="0" u="none" strike="noStrike" cap="none">
                <a:solidFill>
                  <a:srgbClr val="000000"/>
                </a:solidFill>
                <a:latin typeface="Lucida Sans"/>
                <a:ea typeface="Lucida Sans"/>
                <a:cs typeface="Lucida Sans"/>
                <a:sym typeface="Lucida Sans"/>
              </a:rPr>
              <a:t>Votre niveau d’anglais</a:t>
            </a:r>
            <a:endParaRPr sz="1100" b="0" i="0" u="none" strike="noStrike" cap="none">
              <a:solidFill>
                <a:srgbClr val="000000"/>
              </a:solidFill>
              <a:latin typeface="Lucida Sans"/>
              <a:ea typeface="Lucida Sans"/>
              <a:cs typeface="Lucida Sans"/>
              <a:sym typeface="Lucida Sans"/>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Shape 73"/>
        <p:cNvGrpSpPr/>
        <p:nvPr/>
      </p:nvGrpSpPr>
      <p:grpSpPr>
        <a:xfrm>
          <a:off x="0" y="0"/>
          <a:ext cx="0" cy="0"/>
          <a:chOff x="0" y="0"/>
          <a:chExt cx="0" cy="0"/>
        </a:xfrm>
      </p:grpSpPr>
      <p:sp>
        <p:nvSpPr>
          <p:cNvPr id="74" name="Google Shape;74;p4"/>
          <p:cNvSpPr txBox="1"/>
          <p:nvPr/>
        </p:nvSpPr>
        <p:spPr>
          <a:xfrm>
            <a:off x="401662" y="1228063"/>
            <a:ext cx="6602700" cy="8329500"/>
          </a:xfrm>
          <a:prstGeom prst="rect">
            <a:avLst/>
          </a:prstGeom>
          <a:noFill/>
          <a:ln>
            <a:noFill/>
          </a:ln>
        </p:spPr>
        <p:txBody>
          <a:bodyPr spcFirstLastPara="1" wrap="square" lIns="0" tIns="12700" rIns="0" bIns="0" anchor="t" anchorCtr="0">
            <a:spAutoFit/>
          </a:bodyPr>
          <a:lstStyle/>
          <a:p>
            <a:pPr marL="68580" marR="233679" lvl="0" indent="0" algn="just" rtl="0">
              <a:lnSpc>
                <a:spcPct val="112999"/>
              </a:lnSpc>
              <a:spcBef>
                <a:spcPts val="0"/>
              </a:spcBef>
              <a:spcAft>
                <a:spcPts val="0"/>
              </a:spcAft>
              <a:buClr>
                <a:srgbClr val="000000"/>
              </a:buClr>
              <a:buSzPts val="1100"/>
              <a:buFont typeface="Arial"/>
              <a:buNone/>
            </a:pPr>
            <a:r>
              <a:rPr lang="fr-FR" sz="1100" b="0" i="0" u="none" strike="noStrike" cap="none">
                <a:solidFill>
                  <a:srgbClr val="000000"/>
                </a:solidFill>
                <a:latin typeface="Lucida Sans"/>
                <a:ea typeface="Lucida Sans"/>
                <a:cs typeface="Lucida Sans"/>
                <a:sym typeface="Lucida Sans"/>
              </a:rPr>
              <a:t>Chez </a:t>
            </a:r>
            <a:r>
              <a:rPr lang="fr-FR" sz="1100" b="0" i="0" u="none" strike="noStrike" cap="none">
                <a:solidFill>
                  <a:srgbClr val="000000"/>
                </a:solidFill>
                <a:latin typeface="Arial Black"/>
                <a:ea typeface="Arial Black"/>
                <a:cs typeface="Arial Black"/>
                <a:sym typeface="Arial Black"/>
              </a:rPr>
              <a:t>L E S P R O S B I L I N G U E S </a:t>
            </a:r>
            <a:r>
              <a:rPr lang="fr-FR" sz="1100" b="0" i="0" u="none" strike="noStrike" cap="none">
                <a:solidFill>
                  <a:srgbClr val="000000"/>
                </a:solidFill>
                <a:latin typeface="Lucida Sans"/>
                <a:ea typeface="Lucida Sans"/>
                <a:cs typeface="Lucida Sans"/>
                <a:sym typeface="Lucida Sans"/>
              </a:rPr>
              <a:t>, l’adéquation de la formation avec les besoins et objectifs de nos apprenants est essentielle dès la mise en place des objectifs pédagogiques puis tout au long du parcours de formation. Nous visons le maintien et le développement des compétences professionnelles de l’apprenant.</a:t>
            </a:r>
            <a:endParaRPr sz="1100" b="0" i="0" u="none" strike="noStrike" cap="none">
              <a:solidFill>
                <a:srgbClr val="000000"/>
              </a:solidFill>
              <a:latin typeface="Lucida Sans"/>
              <a:ea typeface="Lucida Sans"/>
              <a:cs typeface="Lucida Sans"/>
              <a:sym typeface="Lucida Sans"/>
            </a:endParaRPr>
          </a:p>
          <a:p>
            <a:pPr marL="68580" marR="0" lvl="0" indent="0" algn="l" rtl="0">
              <a:lnSpc>
                <a:spcPct val="100000"/>
              </a:lnSpc>
              <a:spcBef>
                <a:spcPts val="1535"/>
              </a:spcBef>
              <a:spcAft>
                <a:spcPts val="0"/>
              </a:spcAft>
              <a:buClr>
                <a:srgbClr val="000000"/>
              </a:buClr>
              <a:buSzPts val="2000"/>
              <a:buFont typeface="Arial"/>
              <a:buNone/>
            </a:pPr>
            <a:r>
              <a:rPr lang="fr-FR" sz="2000" b="0" i="0" u="none" strike="noStrike" cap="none">
                <a:solidFill>
                  <a:srgbClr val="143669"/>
                </a:solidFill>
                <a:latin typeface="Arial Black"/>
                <a:ea typeface="Arial Black"/>
                <a:cs typeface="Arial Black"/>
                <a:sym typeface="Arial Black"/>
              </a:rPr>
              <a:t>Modalités d’accès</a:t>
            </a:r>
            <a:endParaRPr sz="2000" b="0" i="0" u="none" strike="noStrike" cap="none">
              <a:solidFill>
                <a:srgbClr val="000000"/>
              </a:solidFill>
              <a:latin typeface="Arial Black"/>
              <a:ea typeface="Arial Black"/>
              <a:cs typeface="Arial Black"/>
              <a:sym typeface="Arial Black"/>
            </a:endParaRPr>
          </a:p>
          <a:p>
            <a:pPr marL="68580" marR="0" lvl="0" indent="0" algn="l" rtl="0">
              <a:lnSpc>
                <a:spcPct val="100000"/>
              </a:lnSpc>
              <a:spcBef>
                <a:spcPts val="1540"/>
              </a:spcBef>
              <a:spcAft>
                <a:spcPts val="0"/>
              </a:spcAft>
              <a:buClr>
                <a:srgbClr val="000000"/>
              </a:buClr>
              <a:buSzPts val="1100"/>
              <a:buFont typeface="Arial"/>
              <a:buNone/>
            </a:pPr>
            <a:r>
              <a:rPr lang="fr-FR" sz="1100" b="0" i="0" u="none" strike="noStrike" cap="none">
                <a:solidFill>
                  <a:srgbClr val="000000"/>
                </a:solidFill>
                <a:latin typeface="Lucida Sans"/>
                <a:ea typeface="Lucida Sans"/>
                <a:cs typeface="Lucida Sans"/>
                <a:sym typeface="Lucida Sans"/>
              </a:rPr>
              <a:t>Nos formations peuvent se dérouler en présentiel ou en distanciel.</a:t>
            </a:r>
            <a:endParaRPr sz="1100" b="0" i="0" u="none" strike="noStrike" cap="none">
              <a:solidFill>
                <a:srgbClr val="000000"/>
              </a:solidFill>
              <a:latin typeface="Lucida Sans"/>
              <a:ea typeface="Lucida Sans"/>
              <a:cs typeface="Lucida Sans"/>
              <a:sym typeface="Lucida Sans"/>
            </a:endParaRPr>
          </a:p>
          <a:p>
            <a:pPr marL="68580" marR="0" lvl="0" indent="0" algn="l" rtl="0">
              <a:lnSpc>
                <a:spcPct val="100000"/>
              </a:lnSpc>
              <a:spcBef>
                <a:spcPts val="1535"/>
              </a:spcBef>
              <a:spcAft>
                <a:spcPts val="0"/>
              </a:spcAft>
              <a:buClr>
                <a:srgbClr val="000000"/>
              </a:buClr>
              <a:buSzPts val="2000"/>
              <a:buFont typeface="Arial"/>
              <a:buNone/>
            </a:pPr>
            <a:r>
              <a:rPr lang="fr-FR" sz="2000" b="0" i="0" u="none" strike="noStrike" cap="none">
                <a:solidFill>
                  <a:srgbClr val="143669"/>
                </a:solidFill>
                <a:latin typeface="Arial Black"/>
                <a:ea typeface="Arial Black"/>
                <a:cs typeface="Arial Black"/>
                <a:sym typeface="Arial Black"/>
              </a:rPr>
              <a:t>Un apprentissage personnalisé</a:t>
            </a:r>
            <a:endParaRPr sz="2000" b="0" i="0" u="none" strike="noStrike" cap="none">
              <a:solidFill>
                <a:srgbClr val="000000"/>
              </a:solidFill>
              <a:latin typeface="Arial Black"/>
              <a:ea typeface="Arial Black"/>
              <a:cs typeface="Arial Black"/>
              <a:sym typeface="Arial Black"/>
            </a:endParaRPr>
          </a:p>
          <a:p>
            <a:pPr marL="68580" marR="146685" lvl="0" indent="0" algn="just" rtl="0">
              <a:lnSpc>
                <a:spcPct val="112999"/>
              </a:lnSpc>
              <a:spcBef>
                <a:spcPts val="695"/>
              </a:spcBef>
              <a:spcAft>
                <a:spcPts val="0"/>
              </a:spcAft>
              <a:buClr>
                <a:srgbClr val="000000"/>
              </a:buClr>
              <a:buSzPts val="1100"/>
              <a:buFont typeface="Arial"/>
              <a:buNone/>
            </a:pPr>
            <a:r>
              <a:rPr lang="fr-FR" sz="1100" b="0" i="0" u="none" strike="noStrike" cap="none">
                <a:solidFill>
                  <a:srgbClr val="000000"/>
                </a:solidFill>
                <a:latin typeface="Lucida Sans"/>
                <a:ea typeface="Lucida Sans"/>
                <a:cs typeface="Lucida Sans"/>
                <a:sym typeface="Lucida Sans"/>
              </a:rPr>
              <a:t>Lorsque  vous  prenez  contact  avec  nous,  nous  échangeons  sur  vos  besoins, vos objectifs, le contexte de votre formation par téléphone, par mail ou en face à face.</a:t>
            </a:r>
            <a:endParaRPr sz="1100" b="0" i="0" u="none" strike="noStrike" cap="none">
              <a:solidFill>
                <a:srgbClr val="000000"/>
              </a:solidFill>
              <a:latin typeface="Lucida Sans"/>
              <a:ea typeface="Lucida Sans"/>
              <a:cs typeface="Lucida Sans"/>
              <a:sym typeface="Lucida Sans"/>
            </a:endParaRPr>
          </a:p>
          <a:p>
            <a:pPr marL="0" marR="0" lvl="0" indent="0" algn="l" rtl="0">
              <a:lnSpc>
                <a:spcPct val="100000"/>
              </a:lnSpc>
              <a:spcBef>
                <a:spcPts val="1430"/>
              </a:spcBef>
              <a:spcAft>
                <a:spcPts val="0"/>
              </a:spcAft>
              <a:buClr>
                <a:srgbClr val="000000"/>
              </a:buClr>
              <a:buSzPts val="1100"/>
              <a:buFont typeface="Arial"/>
              <a:buNone/>
            </a:pPr>
            <a:endParaRPr sz="1100" b="0" i="0" u="none" strike="noStrike" cap="none">
              <a:solidFill>
                <a:srgbClr val="000000"/>
              </a:solidFill>
              <a:latin typeface="Lucida Sans"/>
              <a:ea typeface="Lucida Sans"/>
              <a:cs typeface="Lucida Sans"/>
              <a:sym typeface="Lucida Sans"/>
            </a:endParaRPr>
          </a:p>
          <a:p>
            <a:pPr marL="12700" marR="0" lvl="0" indent="0" algn="l" rtl="0">
              <a:lnSpc>
                <a:spcPct val="100000"/>
              </a:lnSpc>
              <a:spcBef>
                <a:spcPts val="0"/>
              </a:spcBef>
              <a:spcAft>
                <a:spcPts val="0"/>
              </a:spcAft>
              <a:buClr>
                <a:srgbClr val="000000"/>
              </a:buClr>
              <a:buSzPts val="2000"/>
              <a:buFont typeface="Arial"/>
              <a:buNone/>
            </a:pPr>
            <a:r>
              <a:rPr lang="fr-FR" sz="2000" b="0" i="0" u="none" strike="noStrike" cap="none">
                <a:solidFill>
                  <a:srgbClr val="143669"/>
                </a:solidFill>
                <a:latin typeface="Arial Black"/>
                <a:ea typeface="Arial Black"/>
                <a:cs typeface="Arial Black"/>
                <a:sym typeface="Arial Black"/>
              </a:rPr>
              <a:t>Un apprentissage structuré en 3 phases</a:t>
            </a:r>
            <a:endParaRPr sz="2000" b="0" i="0" u="none" strike="noStrike" cap="none">
              <a:solidFill>
                <a:srgbClr val="000000"/>
              </a:solidFill>
              <a:latin typeface="Arial Black"/>
              <a:ea typeface="Arial Black"/>
              <a:cs typeface="Arial Black"/>
              <a:sym typeface="Arial Black"/>
            </a:endParaRPr>
          </a:p>
          <a:p>
            <a:pPr marL="12700" marR="5080" lvl="0" indent="0" algn="just" rtl="0">
              <a:lnSpc>
                <a:spcPct val="112999"/>
              </a:lnSpc>
              <a:spcBef>
                <a:spcPts val="1155"/>
              </a:spcBef>
              <a:spcAft>
                <a:spcPts val="0"/>
              </a:spcAft>
              <a:buClr>
                <a:srgbClr val="000000"/>
              </a:buClr>
              <a:buSzPts val="1100"/>
              <a:buFont typeface="Arial"/>
              <a:buNone/>
            </a:pPr>
            <a:r>
              <a:rPr lang="fr-FR" sz="1100" b="0" i="0" u="none" strike="noStrike" cap="none">
                <a:solidFill>
                  <a:srgbClr val="000000"/>
                </a:solidFill>
                <a:latin typeface="Lucida Sans"/>
                <a:ea typeface="Lucida Sans"/>
                <a:cs typeface="Lucida Sans"/>
                <a:sym typeface="Lucida Sans"/>
              </a:rPr>
              <a:t>Nos  formations  respectent  les  processus  physiologiques  d’apprentissage  d’une  langue étrangère, notamment grâce à un apprentissage structuré en trois phases :</a:t>
            </a:r>
            <a:endParaRPr sz="1100" b="0" i="0" u="none" strike="noStrike" cap="none">
              <a:solidFill>
                <a:srgbClr val="000000"/>
              </a:solidFill>
              <a:latin typeface="Lucida Sans"/>
              <a:ea typeface="Lucida Sans"/>
              <a:cs typeface="Lucida Sans"/>
              <a:sym typeface="Lucida Sans"/>
            </a:endParaRPr>
          </a:p>
          <a:p>
            <a:pPr marL="142875" marR="0" lvl="0" indent="-130175" algn="l" rtl="0">
              <a:lnSpc>
                <a:spcPct val="100000"/>
              </a:lnSpc>
              <a:spcBef>
                <a:spcPts val="1325"/>
              </a:spcBef>
              <a:spcAft>
                <a:spcPts val="0"/>
              </a:spcAft>
              <a:buClr>
                <a:srgbClr val="000000"/>
              </a:buClr>
              <a:buSzPts val="1100"/>
              <a:buFont typeface="Lucida Sans"/>
              <a:buChar char="-"/>
            </a:pPr>
            <a:r>
              <a:rPr lang="fr-FR" sz="1100" b="0" i="0" u="none" strike="noStrike" cap="none">
                <a:solidFill>
                  <a:srgbClr val="000000"/>
                </a:solidFill>
                <a:latin typeface="Arial Black"/>
                <a:ea typeface="Arial Black"/>
                <a:cs typeface="Arial Black"/>
                <a:sym typeface="Arial Black"/>
              </a:rPr>
              <a:t>Phase d’acquisition </a:t>
            </a:r>
            <a:r>
              <a:rPr lang="fr-FR" sz="1100" b="0" i="0" u="none" strike="noStrike" cap="none">
                <a:solidFill>
                  <a:srgbClr val="000000"/>
                </a:solidFill>
                <a:latin typeface="Lucida Sans"/>
                <a:ea typeface="Lucida Sans"/>
                <a:cs typeface="Lucida Sans"/>
                <a:sym typeface="Lucida Sans"/>
              </a:rPr>
              <a:t>: ce module pose les bases (grammaire, vocabulaire)</a:t>
            </a:r>
            <a:endParaRPr sz="1100" b="0" i="0" u="none" strike="noStrike" cap="none">
              <a:solidFill>
                <a:srgbClr val="000000"/>
              </a:solidFill>
              <a:latin typeface="Lucida Sans"/>
              <a:ea typeface="Lucida Sans"/>
              <a:cs typeface="Lucida Sans"/>
              <a:sym typeface="Lucida Sans"/>
            </a:endParaRPr>
          </a:p>
          <a:p>
            <a:pPr marL="53340" marR="11430" lvl="0" indent="-69850" algn="just" rtl="0">
              <a:lnSpc>
                <a:spcPct val="112999"/>
              </a:lnSpc>
              <a:spcBef>
                <a:spcPts val="1150"/>
              </a:spcBef>
              <a:spcAft>
                <a:spcPts val="0"/>
              </a:spcAft>
              <a:buClr>
                <a:srgbClr val="000000"/>
              </a:buClr>
              <a:buSzPts val="1100"/>
              <a:buFont typeface="Lucida Sans"/>
              <a:buChar char="-"/>
            </a:pPr>
            <a:r>
              <a:rPr lang="fr-FR" sz="1100" b="0" i="0" u="none" strike="noStrike" cap="none">
                <a:solidFill>
                  <a:srgbClr val="000000"/>
                </a:solidFill>
                <a:latin typeface="Arial Black"/>
                <a:ea typeface="Arial Black"/>
                <a:cs typeface="Arial Black"/>
                <a:sym typeface="Arial Black"/>
              </a:rPr>
              <a:t> Phase de transfert </a:t>
            </a:r>
            <a:r>
              <a:rPr lang="fr-FR" sz="1100" b="0" i="0" u="none" strike="noStrike" cap="none">
                <a:solidFill>
                  <a:srgbClr val="000000"/>
                </a:solidFill>
                <a:latin typeface="Lucida Sans"/>
                <a:ea typeface="Lucida Sans"/>
                <a:cs typeface="Lucida Sans"/>
                <a:sym typeface="Lucida Sans"/>
              </a:rPr>
              <a:t>: des mises en situation qui permettent de communiquer en anglais et d’acquérir une plus grande aisance d’expression.</a:t>
            </a:r>
            <a:endParaRPr sz="1100" b="0" i="0" u="none" strike="noStrike" cap="none">
              <a:solidFill>
                <a:srgbClr val="000000"/>
              </a:solidFill>
              <a:latin typeface="Lucida Sans"/>
              <a:ea typeface="Lucida Sans"/>
              <a:cs typeface="Lucida Sans"/>
              <a:sym typeface="Lucida Sans"/>
            </a:endParaRPr>
          </a:p>
          <a:p>
            <a:pPr marL="131445" marR="5080" lvl="0" indent="-118745" algn="just" rtl="0">
              <a:lnSpc>
                <a:spcPct val="112999"/>
              </a:lnSpc>
              <a:spcBef>
                <a:spcPts val="1155"/>
              </a:spcBef>
              <a:spcAft>
                <a:spcPts val="0"/>
              </a:spcAft>
              <a:buClr>
                <a:srgbClr val="000000"/>
              </a:buClr>
              <a:buSzPts val="1100"/>
              <a:buFont typeface="Lucida Sans"/>
              <a:buChar char="-"/>
            </a:pPr>
            <a:r>
              <a:rPr lang="fr-FR" sz="1100" b="0" i="0" u="none" strike="noStrike" cap="none">
                <a:solidFill>
                  <a:srgbClr val="000000"/>
                </a:solidFill>
                <a:latin typeface="Arial Black"/>
                <a:ea typeface="Arial Black"/>
                <a:cs typeface="Arial Black"/>
                <a:sym typeface="Arial Black"/>
              </a:rPr>
              <a:t>Feedback et coaching </a:t>
            </a:r>
            <a:r>
              <a:rPr lang="fr-FR" sz="1100" b="0" i="0" u="none" strike="noStrike" cap="none">
                <a:solidFill>
                  <a:srgbClr val="000000"/>
                </a:solidFill>
                <a:latin typeface="Lucida Sans"/>
                <a:ea typeface="Lucida Sans"/>
                <a:cs typeface="Lucida Sans"/>
                <a:sym typeface="Lucida Sans"/>
              </a:rPr>
              <a:t>: ces modules permettent de répondre aux questions suscitées par les mises en situation et de répondre aux questions particulières des participants.</a:t>
            </a:r>
            <a:endParaRPr sz="1100" b="0" i="0" u="none" strike="noStrike" cap="none">
              <a:solidFill>
                <a:srgbClr val="000000"/>
              </a:solidFill>
              <a:latin typeface="Lucida Sans"/>
              <a:ea typeface="Lucida Sans"/>
              <a:cs typeface="Lucida Sans"/>
              <a:sym typeface="Lucida Sans"/>
            </a:endParaRPr>
          </a:p>
          <a:p>
            <a:pPr marL="0" marR="0" lvl="0" indent="0" algn="l" rtl="0">
              <a:lnSpc>
                <a:spcPct val="100000"/>
              </a:lnSpc>
              <a:spcBef>
                <a:spcPts val="1295"/>
              </a:spcBef>
              <a:spcAft>
                <a:spcPts val="0"/>
              </a:spcAft>
              <a:buClr>
                <a:srgbClr val="000000"/>
              </a:buClr>
              <a:buSzPts val="1100"/>
              <a:buFont typeface="Arial"/>
              <a:buNone/>
            </a:pPr>
            <a:endParaRPr sz="1100" b="0" i="0" u="none" strike="noStrike" cap="none">
              <a:solidFill>
                <a:srgbClr val="000000"/>
              </a:solidFill>
              <a:latin typeface="Lucida Sans"/>
              <a:ea typeface="Lucida Sans"/>
              <a:cs typeface="Lucida Sans"/>
              <a:sym typeface="Lucida Sans"/>
            </a:endParaRPr>
          </a:p>
          <a:p>
            <a:pPr marL="12700" marR="0" lvl="0" indent="0" algn="l" rtl="0">
              <a:lnSpc>
                <a:spcPct val="100000"/>
              </a:lnSpc>
              <a:spcBef>
                <a:spcPts val="0"/>
              </a:spcBef>
              <a:spcAft>
                <a:spcPts val="0"/>
              </a:spcAft>
              <a:buClr>
                <a:srgbClr val="000000"/>
              </a:buClr>
              <a:buSzPts val="2000"/>
              <a:buFont typeface="Arial"/>
              <a:buNone/>
            </a:pPr>
            <a:r>
              <a:rPr lang="fr-FR" sz="2000" b="0" i="0" u="none" strike="noStrike" cap="none">
                <a:solidFill>
                  <a:srgbClr val="143669"/>
                </a:solidFill>
                <a:latin typeface="Arial Black"/>
                <a:ea typeface="Arial Black"/>
                <a:cs typeface="Arial Black"/>
                <a:sym typeface="Arial Black"/>
              </a:rPr>
              <a:t>Un suivi pédagogique régulier</a:t>
            </a:r>
            <a:endParaRPr sz="2000" b="0" i="0" u="none" strike="noStrike" cap="none">
              <a:solidFill>
                <a:srgbClr val="000000"/>
              </a:solidFill>
              <a:latin typeface="Arial Black"/>
              <a:ea typeface="Arial Black"/>
              <a:cs typeface="Arial Black"/>
              <a:sym typeface="Arial Black"/>
            </a:endParaRPr>
          </a:p>
          <a:p>
            <a:pPr marL="68580" marR="17780" lvl="0" indent="0" algn="just" rtl="0">
              <a:lnSpc>
                <a:spcPct val="112999"/>
              </a:lnSpc>
              <a:spcBef>
                <a:spcPts val="1500"/>
              </a:spcBef>
              <a:spcAft>
                <a:spcPts val="0"/>
              </a:spcAft>
              <a:buClr>
                <a:srgbClr val="000000"/>
              </a:buClr>
              <a:buSzPts val="1100"/>
              <a:buFont typeface="Arial"/>
              <a:buNone/>
            </a:pPr>
            <a:r>
              <a:rPr lang="fr-FR" sz="1100" b="0" i="0" u="none" strike="noStrike" cap="none">
                <a:solidFill>
                  <a:srgbClr val="000000"/>
                </a:solidFill>
                <a:latin typeface="Lucida Sans"/>
                <a:ea typeface="Lucida Sans"/>
                <a:cs typeface="Lucida Sans"/>
                <a:sym typeface="Lucida Sans"/>
              </a:rPr>
              <a:t>Nos apprenants bénéficient d’un accompagnement sur mesure avec un suivi à l’oral par les formateurs pendant les cours et tout au long de leur parcours de formation. Ceci nous permet de suivre leur progression vis à vis de l’atteinte des objectifs professionnels et de l’adapter.</a:t>
            </a:r>
            <a:endParaRPr sz="1100" b="0" i="0" u="none" strike="noStrike" cap="none">
              <a:solidFill>
                <a:srgbClr val="000000"/>
              </a:solidFill>
              <a:latin typeface="Lucida Sans"/>
              <a:ea typeface="Lucida Sans"/>
              <a:cs typeface="Lucida Sans"/>
              <a:sym typeface="Lucida Sans"/>
            </a:endParaRPr>
          </a:p>
          <a:p>
            <a:pPr marL="68580" marR="17780" lvl="0" indent="0" algn="just" rtl="0">
              <a:lnSpc>
                <a:spcPct val="112999"/>
              </a:lnSpc>
              <a:spcBef>
                <a:spcPts val="1500"/>
              </a:spcBef>
              <a:spcAft>
                <a:spcPts val="0"/>
              </a:spcAft>
              <a:buClr>
                <a:srgbClr val="000000"/>
              </a:buClr>
              <a:buSzPts val="1100"/>
              <a:buFont typeface="Arial"/>
              <a:buNone/>
            </a:pPr>
            <a:r>
              <a:rPr lang="fr-FR" sz="1100" b="0" i="0" u="none" strike="noStrike" cap="none">
                <a:solidFill>
                  <a:srgbClr val="000000"/>
                </a:solidFill>
                <a:latin typeface="Lucida Sans"/>
                <a:ea typeface="Lucida Sans"/>
                <a:cs typeface="Lucida Sans"/>
                <a:sym typeface="Lucida Sans"/>
              </a:rPr>
              <a:t>Pour les formations non certifiantes : au cours de la dernière session, les apprenants sont évalués au regard des objectifs définis en début de parcours. Cette évaluation finale permet de mesurer leur progression, d’apprécier les acquis développés et de vérifier l’atteinte des objectifs fixés.</a:t>
            </a:r>
            <a:endParaRPr sz="1100" b="0" i="0" u="none" strike="noStrike" cap="none">
              <a:solidFill>
                <a:srgbClr val="000000"/>
              </a:solidFill>
              <a:latin typeface="Lucida Sans"/>
              <a:ea typeface="Lucida Sans"/>
              <a:cs typeface="Lucida Sans"/>
              <a:sym typeface="Lucida Sans"/>
            </a:endParaRPr>
          </a:p>
          <a:p>
            <a:pPr marL="68580" marR="52069" lvl="0" indent="0" algn="just" rtl="0">
              <a:lnSpc>
                <a:spcPct val="112999"/>
              </a:lnSpc>
              <a:spcBef>
                <a:spcPts val="1500"/>
              </a:spcBef>
              <a:spcAft>
                <a:spcPts val="0"/>
              </a:spcAft>
              <a:buClr>
                <a:srgbClr val="000000"/>
              </a:buClr>
              <a:buSzPts val="1100"/>
              <a:buFont typeface="Arial"/>
              <a:buNone/>
            </a:pPr>
            <a:r>
              <a:rPr lang="fr-FR" sz="1100" b="0" i="0" u="none" strike="noStrike" cap="none">
                <a:solidFill>
                  <a:srgbClr val="000000"/>
                </a:solidFill>
                <a:latin typeface="Lucida Sans"/>
                <a:ea typeface="Lucida Sans"/>
                <a:cs typeface="Lucida Sans"/>
                <a:sym typeface="Lucida Sans"/>
              </a:rPr>
              <a:t>Nos formations TOEIC©4-SKILLS (écouter, parler, lire et écrire), English 360 Certificate étant certifiantes , à la fin de la formation, nos stagiaires passent un examen soit en présentiel ou en autonomie selon leur convenance, en rapport avec leur test.</a:t>
            </a:r>
            <a:endParaRPr sz="1100" b="0" i="0" u="none" strike="noStrike" cap="none">
              <a:solidFill>
                <a:srgbClr val="000000"/>
              </a:solidFill>
              <a:latin typeface="Lucida Sans"/>
              <a:ea typeface="Lucida Sans"/>
              <a:cs typeface="Lucida Sans"/>
              <a:sym typeface="Lucida Sans"/>
            </a:endParaRPr>
          </a:p>
        </p:txBody>
      </p:sp>
      <p:sp>
        <p:nvSpPr>
          <p:cNvPr id="75" name="Google Shape;75;p4"/>
          <p:cNvSpPr txBox="1">
            <a:spLocks noGrp="1"/>
          </p:cNvSpPr>
          <p:nvPr>
            <p:ph type="sldNum" idx="12"/>
          </p:nvPr>
        </p:nvSpPr>
        <p:spPr>
          <a:xfrm>
            <a:off x="3783304" y="10304857"/>
            <a:ext cx="372110" cy="309879"/>
          </a:xfrm>
          <a:prstGeom prst="rect">
            <a:avLst/>
          </a:prstGeom>
          <a:noFill/>
          <a:ln>
            <a:noFill/>
          </a:ln>
        </p:spPr>
        <p:txBody>
          <a:bodyPr spcFirstLastPara="1" wrap="square" lIns="0" tIns="0" rIns="0" bIns="0" anchor="t" anchorCtr="0">
            <a:spAutoFit/>
          </a:bodyPr>
          <a:lstStyle/>
          <a:p>
            <a:pPr marL="38100" lvl="0" indent="0" algn="l" rtl="0">
              <a:lnSpc>
                <a:spcPct val="115500"/>
              </a:lnSpc>
              <a:spcBef>
                <a:spcPts val="0"/>
              </a:spcBef>
              <a:spcAft>
                <a:spcPts val="0"/>
              </a:spcAft>
              <a:buSzPts val="2000"/>
              <a:buNone/>
            </a:pPr>
            <a:fld id="{00000000-1234-1234-1234-123412341234}" type="slidenum">
              <a:rPr lang="fr-FR"/>
              <a:t>4</a:t>
            </a:fld>
            <a:endParaRPr/>
          </a:p>
        </p:txBody>
      </p:sp>
      <p:sp>
        <p:nvSpPr>
          <p:cNvPr id="76" name="Google Shape;76;p4"/>
          <p:cNvSpPr txBox="1"/>
          <p:nvPr/>
        </p:nvSpPr>
        <p:spPr>
          <a:xfrm>
            <a:off x="4846227" y="276025"/>
            <a:ext cx="2246700" cy="690000"/>
          </a:xfrm>
          <a:prstGeom prst="rect">
            <a:avLst/>
          </a:prstGeom>
          <a:noFill/>
          <a:ln>
            <a:noFill/>
          </a:ln>
        </p:spPr>
        <p:txBody>
          <a:bodyPr spcFirstLastPara="1" wrap="square" lIns="0" tIns="12700" rIns="0" bIns="0" anchor="t" anchorCtr="0">
            <a:spAutoFit/>
          </a:bodyPr>
          <a:lstStyle/>
          <a:p>
            <a:pPr marL="12700" marR="5080" lvl="0" indent="0" algn="l" rtl="0">
              <a:lnSpc>
                <a:spcPct val="100000"/>
              </a:lnSpc>
              <a:spcBef>
                <a:spcPts val="0"/>
              </a:spcBef>
              <a:spcAft>
                <a:spcPts val="0"/>
              </a:spcAft>
              <a:buClr>
                <a:srgbClr val="000000"/>
              </a:buClr>
              <a:buSzPts val="2200"/>
              <a:buFont typeface="Arial"/>
              <a:buNone/>
            </a:pPr>
            <a:r>
              <a:rPr lang="fr-FR" sz="2200" b="0" i="0" u="none" strike="noStrike" cap="none">
                <a:solidFill>
                  <a:srgbClr val="143669"/>
                </a:solidFill>
                <a:latin typeface="Poppins ExtraBold"/>
                <a:ea typeface="Poppins ExtraBold"/>
                <a:cs typeface="Poppins ExtraBold"/>
                <a:sym typeface="Poppins ExtraBold"/>
              </a:rPr>
              <a:t>Notre parcours de formation</a:t>
            </a:r>
            <a:endParaRPr sz="2200" b="0" i="0" u="none" strike="noStrike" cap="none">
              <a:solidFill>
                <a:srgbClr val="000000"/>
              </a:solidFill>
              <a:latin typeface="Poppins ExtraBold"/>
              <a:ea typeface="Poppins ExtraBold"/>
              <a:cs typeface="Poppins ExtraBold"/>
              <a:sym typeface="Poppins ExtraBold"/>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Shape 80"/>
        <p:cNvGrpSpPr/>
        <p:nvPr/>
      </p:nvGrpSpPr>
      <p:grpSpPr>
        <a:xfrm>
          <a:off x="0" y="0"/>
          <a:ext cx="0" cy="0"/>
          <a:chOff x="0" y="0"/>
          <a:chExt cx="0" cy="0"/>
        </a:xfrm>
      </p:grpSpPr>
      <p:pic>
        <p:nvPicPr>
          <p:cNvPr id="81" name="Google Shape;81;p5"/>
          <p:cNvPicPr preferRelativeResize="0"/>
          <p:nvPr/>
        </p:nvPicPr>
        <p:blipFill rotWithShape="1">
          <a:blip r:embed="rId3">
            <a:alphaModFix/>
          </a:blip>
          <a:srcRect/>
          <a:stretch/>
        </p:blipFill>
        <p:spPr>
          <a:xfrm>
            <a:off x="655973" y="2230677"/>
            <a:ext cx="1494150" cy="474600"/>
          </a:xfrm>
          <a:prstGeom prst="rect">
            <a:avLst/>
          </a:prstGeom>
          <a:noFill/>
          <a:ln>
            <a:noFill/>
          </a:ln>
        </p:spPr>
      </p:pic>
      <p:pic>
        <p:nvPicPr>
          <p:cNvPr id="82" name="Google Shape;82;p5"/>
          <p:cNvPicPr preferRelativeResize="0"/>
          <p:nvPr/>
        </p:nvPicPr>
        <p:blipFill rotWithShape="1">
          <a:blip r:embed="rId4">
            <a:alphaModFix/>
          </a:blip>
          <a:srcRect/>
          <a:stretch/>
        </p:blipFill>
        <p:spPr>
          <a:xfrm>
            <a:off x="781450" y="3125519"/>
            <a:ext cx="842500" cy="728925"/>
          </a:xfrm>
          <a:prstGeom prst="rect">
            <a:avLst/>
          </a:prstGeom>
          <a:noFill/>
          <a:ln>
            <a:noFill/>
          </a:ln>
        </p:spPr>
      </p:pic>
      <p:pic>
        <p:nvPicPr>
          <p:cNvPr id="83" name="Google Shape;83;p5"/>
          <p:cNvPicPr preferRelativeResize="0"/>
          <p:nvPr/>
        </p:nvPicPr>
        <p:blipFill rotWithShape="1">
          <a:blip r:embed="rId5">
            <a:alphaModFix/>
          </a:blip>
          <a:srcRect/>
          <a:stretch/>
        </p:blipFill>
        <p:spPr>
          <a:xfrm>
            <a:off x="2363863" y="3587847"/>
            <a:ext cx="1552676" cy="247319"/>
          </a:xfrm>
          <a:prstGeom prst="rect">
            <a:avLst/>
          </a:prstGeom>
          <a:noFill/>
          <a:ln>
            <a:noFill/>
          </a:ln>
        </p:spPr>
      </p:pic>
      <p:pic>
        <p:nvPicPr>
          <p:cNvPr id="84" name="Google Shape;84;p5"/>
          <p:cNvPicPr preferRelativeResize="0"/>
          <p:nvPr/>
        </p:nvPicPr>
        <p:blipFill rotWithShape="1">
          <a:blip r:embed="rId6">
            <a:alphaModFix/>
          </a:blip>
          <a:srcRect/>
          <a:stretch/>
        </p:blipFill>
        <p:spPr>
          <a:xfrm>
            <a:off x="2899803" y="4994372"/>
            <a:ext cx="369354" cy="14401"/>
          </a:xfrm>
          <a:prstGeom prst="rect">
            <a:avLst/>
          </a:prstGeom>
          <a:noFill/>
          <a:ln>
            <a:noFill/>
          </a:ln>
        </p:spPr>
      </p:pic>
      <p:sp>
        <p:nvSpPr>
          <p:cNvPr id="85" name="Google Shape;85;p5"/>
          <p:cNvSpPr/>
          <p:nvPr/>
        </p:nvSpPr>
        <p:spPr>
          <a:xfrm>
            <a:off x="2701074" y="205198"/>
            <a:ext cx="4581525" cy="546100"/>
          </a:xfrm>
          <a:custGeom>
            <a:avLst/>
            <a:gdLst/>
            <a:ahLst/>
            <a:cxnLst/>
            <a:rect l="l" t="t" r="r" b="b"/>
            <a:pathLst>
              <a:path w="4581525" h="546100" extrusionOk="0">
                <a:moveTo>
                  <a:pt x="4308487" y="0"/>
                </a:moveTo>
                <a:lnTo>
                  <a:pt x="272884" y="0"/>
                </a:lnTo>
                <a:lnTo>
                  <a:pt x="219240" y="5041"/>
                </a:lnTo>
                <a:lnTo>
                  <a:pt x="168490" y="20523"/>
                </a:lnTo>
                <a:lnTo>
                  <a:pt x="121323" y="45720"/>
                </a:lnTo>
                <a:lnTo>
                  <a:pt x="79921" y="79921"/>
                </a:lnTo>
                <a:lnTo>
                  <a:pt x="45719" y="121323"/>
                </a:lnTo>
                <a:lnTo>
                  <a:pt x="20523" y="168490"/>
                </a:lnTo>
                <a:lnTo>
                  <a:pt x="5041" y="219240"/>
                </a:lnTo>
                <a:lnTo>
                  <a:pt x="0" y="272884"/>
                </a:lnTo>
                <a:lnTo>
                  <a:pt x="5041" y="326529"/>
                </a:lnTo>
                <a:lnTo>
                  <a:pt x="20523" y="377291"/>
                </a:lnTo>
                <a:lnTo>
                  <a:pt x="45719" y="424446"/>
                </a:lnTo>
                <a:lnTo>
                  <a:pt x="79921" y="465848"/>
                </a:lnTo>
                <a:lnTo>
                  <a:pt x="121323" y="500049"/>
                </a:lnTo>
                <a:lnTo>
                  <a:pt x="168490" y="525246"/>
                </a:lnTo>
                <a:lnTo>
                  <a:pt x="219240" y="540727"/>
                </a:lnTo>
                <a:lnTo>
                  <a:pt x="272884" y="545769"/>
                </a:lnTo>
                <a:lnTo>
                  <a:pt x="4308487" y="545769"/>
                </a:lnTo>
                <a:lnTo>
                  <a:pt x="4362119" y="540727"/>
                </a:lnTo>
                <a:lnTo>
                  <a:pt x="4413250" y="525246"/>
                </a:lnTo>
                <a:lnTo>
                  <a:pt x="4460049" y="500049"/>
                </a:lnTo>
                <a:lnTo>
                  <a:pt x="4501807" y="465848"/>
                </a:lnTo>
                <a:lnTo>
                  <a:pt x="4535639" y="424446"/>
                </a:lnTo>
                <a:lnTo>
                  <a:pt x="4560849" y="377291"/>
                </a:lnTo>
                <a:lnTo>
                  <a:pt x="4576330" y="326529"/>
                </a:lnTo>
                <a:lnTo>
                  <a:pt x="4581004" y="279361"/>
                </a:lnTo>
                <a:lnTo>
                  <a:pt x="4581004" y="266407"/>
                </a:lnTo>
                <a:lnTo>
                  <a:pt x="4576330" y="219240"/>
                </a:lnTo>
                <a:lnTo>
                  <a:pt x="4560849" y="168490"/>
                </a:lnTo>
                <a:lnTo>
                  <a:pt x="4535639" y="121323"/>
                </a:lnTo>
                <a:lnTo>
                  <a:pt x="4501807" y="79921"/>
                </a:lnTo>
                <a:lnTo>
                  <a:pt x="4460049" y="45720"/>
                </a:lnTo>
                <a:lnTo>
                  <a:pt x="4413250" y="20523"/>
                </a:lnTo>
                <a:lnTo>
                  <a:pt x="4362119" y="5041"/>
                </a:lnTo>
                <a:lnTo>
                  <a:pt x="4308487" y="0"/>
                </a:lnTo>
                <a:close/>
              </a:path>
            </a:pathLst>
          </a:custGeom>
          <a:solidFill>
            <a:srgbClr val="FFFFFF"/>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Arial"/>
              <a:ea typeface="Arial"/>
              <a:cs typeface="Arial"/>
              <a:sym typeface="Arial"/>
            </a:endParaRPr>
          </a:p>
        </p:txBody>
      </p:sp>
      <p:sp>
        <p:nvSpPr>
          <p:cNvPr id="86" name="Google Shape;86;p5"/>
          <p:cNvSpPr txBox="1"/>
          <p:nvPr/>
        </p:nvSpPr>
        <p:spPr>
          <a:xfrm>
            <a:off x="3538736" y="61334"/>
            <a:ext cx="3495000" cy="690000"/>
          </a:xfrm>
          <a:prstGeom prst="rect">
            <a:avLst/>
          </a:prstGeom>
          <a:noFill/>
          <a:ln>
            <a:noFill/>
          </a:ln>
        </p:spPr>
        <p:txBody>
          <a:bodyPr spcFirstLastPara="1" wrap="square" lIns="0" tIns="12700" rIns="0" bIns="0" anchor="t" anchorCtr="0">
            <a:spAutoFit/>
          </a:bodyPr>
          <a:lstStyle/>
          <a:p>
            <a:pPr marL="12700" marR="5080" lvl="0" indent="0" algn="l" rtl="0">
              <a:lnSpc>
                <a:spcPct val="100000"/>
              </a:lnSpc>
              <a:spcBef>
                <a:spcPts val="0"/>
              </a:spcBef>
              <a:spcAft>
                <a:spcPts val="0"/>
              </a:spcAft>
              <a:buClr>
                <a:srgbClr val="000000"/>
              </a:buClr>
              <a:buSzPts val="2200"/>
              <a:buFont typeface="Arial"/>
              <a:buNone/>
            </a:pPr>
            <a:r>
              <a:rPr lang="fr-FR" sz="2200" b="0" i="0" u="none" strike="noStrike" cap="none">
                <a:solidFill>
                  <a:srgbClr val="143669"/>
                </a:solidFill>
                <a:latin typeface="Poppins ExtraBold"/>
                <a:ea typeface="Poppins ExtraBold"/>
                <a:cs typeface="Poppins ExtraBold"/>
                <a:sym typeface="Poppins ExtraBold"/>
              </a:rPr>
              <a:t>Des formations adaptées à vos besoins</a:t>
            </a:r>
            <a:endParaRPr sz="2200" b="0" i="0" u="none" strike="noStrike" cap="none">
              <a:solidFill>
                <a:srgbClr val="000000"/>
              </a:solidFill>
              <a:latin typeface="Poppins ExtraBold"/>
              <a:ea typeface="Poppins ExtraBold"/>
              <a:cs typeface="Poppins ExtraBold"/>
              <a:sym typeface="Poppins ExtraBold"/>
            </a:endParaRPr>
          </a:p>
        </p:txBody>
      </p:sp>
      <p:sp>
        <p:nvSpPr>
          <p:cNvPr id="87" name="Google Shape;87;p5"/>
          <p:cNvSpPr txBox="1">
            <a:spLocks noGrp="1"/>
          </p:cNvSpPr>
          <p:nvPr>
            <p:ph type="title"/>
          </p:nvPr>
        </p:nvSpPr>
        <p:spPr>
          <a:xfrm>
            <a:off x="315523" y="580840"/>
            <a:ext cx="3223200" cy="1121100"/>
          </a:xfrm>
          <a:prstGeom prst="rect">
            <a:avLst/>
          </a:prstGeom>
          <a:noFill/>
          <a:ln>
            <a:noFill/>
          </a:ln>
        </p:spPr>
        <p:txBody>
          <a:bodyPr spcFirstLastPara="1" wrap="square" lIns="0" tIns="12700" rIns="0" bIns="0" anchor="t" anchorCtr="0">
            <a:spAutoFit/>
          </a:bodyPr>
          <a:lstStyle/>
          <a:p>
            <a:pPr marL="12700" marR="5080" lvl="0" indent="0" algn="l" rtl="0">
              <a:lnSpc>
                <a:spcPct val="100000"/>
              </a:lnSpc>
              <a:spcBef>
                <a:spcPts val="0"/>
              </a:spcBef>
              <a:spcAft>
                <a:spcPts val="0"/>
              </a:spcAft>
              <a:buSzPts val="1400"/>
              <a:buNone/>
            </a:pPr>
            <a:r>
              <a:rPr lang="fr-FR"/>
              <a:t>Quelle certification choisir ?</a:t>
            </a:r>
            <a:endParaRPr/>
          </a:p>
        </p:txBody>
      </p:sp>
      <p:sp>
        <p:nvSpPr>
          <p:cNvPr id="88" name="Google Shape;88;p5"/>
          <p:cNvSpPr txBox="1"/>
          <p:nvPr/>
        </p:nvSpPr>
        <p:spPr>
          <a:xfrm>
            <a:off x="714501" y="4027529"/>
            <a:ext cx="1780500" cy="182100"/>
          </a:xfrm>
          <a:prstGeom prst="rect">
            <a:avLst/>
          </a:prstGeom>
          <a:noFill/>
          <a:ln>
            <a:noFill/>
          </a:ln>
        </p:spPr>
        <p:txBody>
          <a:bodyPr spcFirstLastPara="1" wrap="square" lIns="0" tIns="12700" rIns="0" bIns="0" anchor="t" anchorCtr="0">
            <a:spAutoFit/>
          </a:bodyPr>
          <a:lstStyle/>
          <a:p>
            <a:pPr marL="12700" marR="5080" lvl="0" indent="0" algn="l" rtl="0">
              <a:lnSpc>
                <a:spcPct val="112999"/>
              </a:lnSpc>
              <a:spcBef>
                <a:spcPts val="0"/>
              </a:spcBef>
              <a:spcAft>
                <a:spcPts val="0"/>
              </a:spcAft>
              <a:buClr>
                <a:srgbClr val="000000"/>
              </a:buClr>
              <a:buSzPts val="1100"/>
              <a:buFont typeface="Arial"/>
              <a:buNone/>
            </a:pPr>
            <a:endParaRPr sz="1100" b="0" i="0" u="none" strike="noStrike" cap="none">
              <a:solidFill>
                <a:srgbClr val="000000"/>
              </a:solidFill>
              <a:latin typeface="Lucida Sans"/>
              <a:ea typeface="Lucida Sans"/>
              <a:cs typeface="Lucida Sans"/>
              <a:sym typeface="Lucida Sans"/>
            </a:endParaRPr>
          </a:p>
        </p:txBody>
      </p:sp>
      <p:sp>
        <p:nvSpPr>
          <p:cNvPr id="89" name="Google Shape;89;p5"/>
          <p:cNvSpPr txBox="1"/>
          <p:nvPr/>
        </p:nvSpPr>
        <p:spPr>
          <a:xfrm>
            <a:off x="3962780" y="1647126"/>
            <a:ext cx="3135000" cy="733800"/>
          </a:xfrm>
          <a:prstGeom prst="rect">
            <a:avLst/>
          </a:prstGeom>
          <a:noFill/>
          <a:ln>
            <a:noFill/>
          </a:ln>
        </p:spPr>
        <p:txBody>
          <a:bodyPr spcFirstLastPara="1" wrap="square" lIns="0" tIns="34275" rIns="0" bIns="0" anchor="t" anchorCtr="0">
            <a:spAutoFit/>
          </a:bodyPr>
          <a:lstStyle/>
          <a:p>
            <a:pPr marL="12700" marR="0" lvl="0" indent="0" algn="l" rtl="0">
              <a:lnSpc>
                <a:spcPct val="100000"/>
              </a:lnSpc>
              <a:spcBef>
                <a:spcPts val="270"/>
              </a:spcBef>
              <a:spcAft>
                <a:spcPts val="0"/>
              </a:spcAft>
              <a:buClr>
                <a:schemeClr val="dk1"/>
              </a:buClr>
              <a:buSzPts val="1100"/>
              <a:buFont typeface="Arial"/>
              <a:buNone/>
            </a:pPr>
            <a:r>
              <a:rPr lang="fr-FR" sz="1100" b="0" i="0" u="none" strike="noStrike" cap="none">
                <a:solidFill>
                  <a:schemeClr val="dk1"/>
                </a:solidFill>
                <a:latin typeface="Lucida Sans"/>
                <a:ea typeface="Lucida Sans"/>
                <a:cs typeface="Lucida Sans"/>
                <a:sym typeface="Lucida Sans"/>
              </a:rPr>
              <a:t>Anglais général et professionnel</a:t>
            </a:r>
            <a:endParaRPr sz="1100" b="0" i="0" u="none" strike="noStrike" cap="none">
              <a:solidFill>
                <a:srgbClr val="000000"/>
              </a:solidFill>
              <a:latin typeface="Arial Black"/>
              <a:ea typeface="Arial Black"/>
              <a:cs typeface="Arial Black"/>
              <a:sym typeface="Arial Black"/>
            </a:endParaRPr>
          </a:p>
          <a:p>
            <a:pPr marL="12700" marR="0" lvl="0" indent="0" algn="l" rtl="0">
              <a:lnSpc>
                <a:spcPct val="100000"/>
              </a:lnSpc>
              <a:spcBef>
                <a:spcPts val="0"/>
              </a:spcBef>
              <a:spcAft>
                <a:spcPts val="0"/>
              </a:spcAft>
              <a:buClr>
                <a:srgbClr val="000000"/>
              </a:buClr>
              <a:buSzPts val="1100"/>
              <a:buFont typeface="Arial"/>
              <a:buNone/>
            </a:pPr>
            <a:r>
              <a:rPr lang="fr-FR" sz="1100" b="0" i="0" u="none" strike="noStrike" cap="none">
                <a:solidFill>
                  <a:srgbClr val="000000"/>
                </a:solidFill>
                <a:latin typeface="Arial Black"/>
                <a:ea typeface="Arial Black"/>
                <a:cs typeface="Arial Black"/>
                <a:sym typeface="Arial Black"/>
              </a:rPr>
              <a:t>Le choix du passage du test</a:t>
            </a:r>
            <a:endParaRPr sz="1100" b="0" i="0" u="none" strike="noStrike" cap="none">
              <a:solidFill>
                <a:srgbClr val="000000"/>
              </a:solidFill>
              <a:latin typeface="Arial Black"/>
              <a:ea typeface="Arial Black"/>
              <a:cs typeface="Arial Black"/>
              <a:sym typeface="Arial Black"/>
            </a:endParaRPr>
          </a:p>
          <a:p>
            <a:pPr marL="12700" marR="5080" lvl="0" indent="0" algn="l" rtl="0">
              <a:lnSpc>
                <a:spcPct val="112999"/>
              </a:lnSpc>
              <a:spcBef>
                <a:spcPts val="0"/>
              </a:spcBef>
              <a:spcAft>
                <a:spcPts val="0"/>
              </a:spcAft>
              <a:buClr>
                <a:srgbClr val="000000"/>
              </a:buClr>
              <a:buSzPts val="1100"/>
              <a:buFont typeface="Arial"/>
              <a:buNone/>
            </a:pPr>
            <a:r>
              <a:rPr lang="fr-FR" sz="1100" b="0" i="0" u="none" strike="noStrike" cap="none">
                <a:solidFill>
                  <a:srgbClr val="000000"/>
                </a:solidFill>
                <a:latin typeface="Arial Black"/>
                <a:ea typeface="Arial Black"/>
                <a:cs typeface="Arial Black"/>
                <a:sym typeface="Arial Black"/>
              </a:rPr>
              <a:t>TOEIC© 4-SKILLS (écouter, parler, lire et écrire) est possible soit :</a:t>
            </a:r>
            <a:endParaRPr sz="1100" b="0" i="0" u="none" strike="noStrike" cap="none">
              <a:solidFill>
                <a:srgbClr val="000000"/>
              </a:solidFill>
              <a:latin typeface="Arial Black"/>
              <a:ea typeface="Arial Black"/>
              <a:cs typeface="Arial Black"/>
              <a:sym typeface="Arial Black"/>
            </a:endParaRPr>
          </a:p>
        </p:txBody>
      </p:sp>
      <p:sp>
        <p:nvSpPr>
          <p:cNvPr id="90" name="Google Shape;90;p5"/>
          <p:cNvSpPr txBox="1"/>
          <p:nvPr/>
        </p:nvSpPr>
        <p:spPr>
          <a:xfrm>
            <a:off x="3973314" y="2446211"/>
            <a:ext cx="2871600" cy="373500"/>
          </a:xfrm>
          <a:prstGeom prst="rect">
            <a:avLst/>
          </a:prstGeom>
          <a:noFill/>
          <a:ln>
            <a:noFill/>
          </a:ln>
        </p:spPr>
        <p:txBody>
          <a:bodyPr spcFirstLastPara="1" wrap="square" lIns="0" tIns="12700" rIns="0" bIns="0" anchor="t" anchorCtr="0">
            <a:spAutoFit/>
          </a:bodyPr>
          <a:lstStyle/>
          <a:p>
            <a:pPr marL="12700" marR="5080" lvl="0" indent="0" algn="l" rtl="0">
              <a:lnSpc>
                <a:spcPct val="112999"/>
              </a:lnSpc>
              <a:spcBef>
                <a:spcPts val="0"/>
              </a:spcBef>
              <a:spcAft>
                <a:spcPts val="0"/>
              </a:spcAft>
              <a:buClr>
                <a:srgbClr val="000000"/>
              </a:buClr>
              <a:buSzPts val="1100"/>
              <a:buFont typeface="Arial"/>
              <a:buNone/>
            </a:pPr>
            <a:r>
              <a:rPr lang="fr-FR" sz="1100" b="0" i="0" u="none" strike="noStrike" cap="none">
                <a:solidFill>
                  <a:srgbClr val="000000"/>
                </a:solidFill>
                <a:latin typeface="Arial Black"/>
                <a:ea typeface="Arial Black"/>
                <a:cs typeface="Arial Black"/>
                <a:sym typeface="Arial Black"/>
              </a:rPr>
              <a:t>- </a:t>
            </a:r>
            <a:r>
              <a:rPr lang="fr-FR" sz="1100" b="1" i="0" u="none" strike="noStrike" cap="none">
                <a:solidFill>
                  <a:srgbClr val="000000"/>
                </a:solidFill>
                <a:latin typeface="Arial"/>
                <a:ea typeface="Arial"/>
                <a:cs typeface="Arial"/>
                <a:sym typeface="Arial"/>
              </a:rPr>
              <a:t>p</a:t>
            </a:r>
            <a:r>
              <a:rPr lang="fr-FR" sz="1100" b="0" i="0" u="none" strike="noStrike" cap="none">
                <a:solidFill>
                  <a:srgbClr val="000000"/>
                </a:solidFill>
                <a:latin typeface="Lucida Sans"/>
                <a:ea typeface="Lucida Sans"/>
                <a:cs typeface="Lucida Sans"/>
                <a:sym typeface="Lucida Sans"/>
              </a:rPr>
              <a:t>assage du test en ligne, date de passage flexible, surveillance à distance</a:t>
            </a:r>
            <a:endParaRPr sz="1100" b="0" i="0" u="none" strike="noStrike" cap="none">
              <a:solidFill>
                <a:srgbClr val="000000"/>
              </a:solidFill>
              <a:latin typeface="Lucida Sans"/>
              <a:ea typeface="Lucida Sans"/>
              <a:cs typeface="Lucida Sans"/>
              <a:sym typeface="Lucida Sans"/>
            </a:endParaRPr>
          </a:p>
        </p:txBody>
      </p:sp>
      <p:sp>
        <p:nvSpPr>
          <p:cNvPr id="91" name="Google Shape;91;p5"/>
          <p:cNvSpPr txBox="1"/>
          <p:nvPr/>
        </p:nvSpPr>
        <p:spPr>
          <a:xfrm>
            <a:off x="3962780" y="3514893"/>
            <a:ext cx="2352000" cy="777900"/>
          </a:xfrm>
          <a:prstGeom prst="rect">
            <a:avLst/>
          </a:prstGeom>
          <a:noFill/>
          <a:ln>
            <a:noFill/>
          </a:ln>
        </p:spPr>
        <p:txBody>
          <a:bodyPr spcFirstLastPara="1" wrap="square" lIns="0" tIns="12700" rIns="0" bIns="0" anchor="t" anchorCtr="0">
            <a:spAutoFit/>
          </a:bodyPr>
          <a:lstStyle/>
          <a:p>
            <a:pPr marL="12700" marR="5080" lvl="0" indent="0" algn="l" rtl="0">
              <a:lnSpc>
                <a:spcPct val="112999"/>
              </a:lnSpc>
              <a:spcBef>
                <a:spcPts val="0"/>
              </a:spcBef>
              <a:spcAft>
                <a:spcPts val="0"/>
              </a:spcAft>
              <a:buClr>
                <a:schemeClr val="dk1"/>
              </a:buClr>
              <a:buSzPts val="1100"/>
              <a:buFont typeface="Arial"/>
              <a:buNone/>
            </a:pPr>
            <a:r>
              <a:rPr lang="fr-FR" sz="1100" b="0" i="0" u="none" strike="noStrike" cap="none">
                <a:solidFill>
                  <a:schemeClr val="dk1"/>
                </a:solidFill>
                <a:latin typeface="Lucida Sans"/>
                <a:ea typeface="Lucida Sans"/>
                <a:cs typeface="Lucida Sans"/>
                <a:sym typeface="Lucida Sans"/>
              </a:rPr>
              <a:t>Anglais business 5 compétences</a:t>
            </a:r>
            <a:endParaRPr sz="1100" b="0" i="0" u="none" strike="noStrike" cap="none">
              <a:solidFill>
                <a:srgbClr val="000000"/>
              </a:solidFill>
              <a:latin typeface="Lucida Sans"/>
              <a:ea typeface="Lucida Sans"/>
              <a:cs typeface="Lucida Sans"/>
              <a:sym typeface="Lucida Sans"/>
            </a:endParaRPr>
          </a:p>
          <a:p>
            <a:pPr marL="12700" marR="5080" lvl="0" indent="0" algn="l" rtl="0">
              <a:lnSpc>
                <a:spcPct val="112999"/>
              </a:lnSpc>
              <a:spcBef>
                <a:spcPts val="0"/>
              </a:spcBef>
              <a:spcAft>
                <a:spcPts val="0"/>
              </a:spcAft>
              <a:buClr>
                <a:srgbClr val="000000"/>
              </a:buClr>
              <a:buSzPts val="1100"/>
              <a:buFont typeface="Arial"/>
              <a:buNone/>
            </a:pPr>
            <a:r>
              <a:rPr lang="fr-FR" sz="1100" b="0" i="0" u="none" strike="noStrike" cap="none">
                <a:solidFill>
                  <a:srgbClr val="000000"/>
                </a:solidFill>
                <a:latin typeface="Lucida Sans"/>
                <a:ea typeface="Lucida Sans"/>
                <a:cs typeface="Lucida Sans"/>
                <a:sym typeface="Lucida Sans"/>
              </a:rPr>
              <a:t>Évaluation 100% en ligne Durée 45 min/1h</a:t>
            </a:r>
            <a:endParaRPr sz="1100" b="0" i="0" u="none" strike="noStrike" cap="none">
              <a:solidFill>
                <a:srgbClr val="000000"/>
              </a:solidFill>
              <a:latin typeface="Lucida Sans"/>
              <a:ea typeface="Lucida Sans"/>
              <a:cs typeface="Lucida Sans"/>
              <a:sym typeface="Lucida Sans"/>
            </a:endParaRPr>
          </a:p>
          <a:p>
            <a:pPr marL="12700" marR="0" lvl="0" indent="0" algn="l" rtl="0">
              <a:lnSpc>
                <a:spcPct val="100000"/>
              </a:lnSpc>
              <a:spcBef>
                <a:spcPts val="170"/>
              </a:spcBef>
              <a:spcAft>
                <a:spcPts val="0"/>
              </a:spcAft>
              <a:buClr>
                <a:srgbClr val="000000"/>
              </a:buClr>
              <a:buSzPts val="1100"/>
              <a:buFont typeface="Arial"/>
              <a:buNone/>
            </a:pPr>
            <a:r>
              <a:rPr lang="fr-FR" sz="1100" b="0" i="0" u="none" strike="noStrike" cap="none">
                <a:solidFill>
                  <a:srgbClr val="000000"/>
                </a:solidFill>
                <a:latin typeface="Lucida Sans"/>
                <a:ea typeface="Lucida Sans"/>
                <a:cs typeface="Lucida Sans"/>
                <a:sym typeface="Lucida Sans"/>
              </a:rPr>
              <a:t>Certificat délivré en 24 heures</a:t>
            </a:r>
            <a:endParaRPr sz="1100" b="0" i="0" u="none" strike="noStrike" cap="none">
              <a:solidFill>
                <a:srgbClr val="000000"/>
              </a:solidFill>
              <a:latin typeface="Lucida Sans"/>
              <a:ea typeface="Lucida Sans"/>
              <a:cs typeface="Lucida Sans"/>
              <a:sym typeface="Lucida Sans"/>
            </a:endParaRPr>
          </a:p>
        </p:txBody>
      </p:sp>
      <p:sp>
        <p:nvSpPr>
          <p:cNvPr id="92" name="Google Shape;92;p5"/>
          <p:cNvSpPr/>
          <p:nvPr/>
        </p:nvSpPr>
        <p:spPr>
          <a:xfrm>
            <a:off x="3319919" y="9850683"/>
            <a:ext cx="46990" cy="9525"/>
          </a:xfrm>
          <a:custGeom>
            <a:avLst/>
            <a:gdLst/>
            <a:ahLst/>
            <a:cxnLst/>
            <a:rect l="l" t="t" r="r" b="b"/>
            <a:pathLst>
              <a:path w="46989" h="9525" extrusionOk="0">
                <a:moveTo>
                  <a:pt x="46799" y="9359"/>
                </a:moveTo>
                <a:lnTo>
                  <a:pt x="0" y="9359"/>
                </a:lnTo>
                <a:lnTo>
                  <a:pt x="0" y="0"/>
                </a:lnTo>
                <a:lnTo>
                  <a:pt x="46799" y="0"/>
                </a:lnTo>
                <a:lnTo>
                  <a:pt x="46799" y="9359"/>
                </a:lnTo>
                <a:close/>
              </a:path>
            </a:pathLst>
          </a:custGeom>
          <a:solidFill>
            <a:srgbClr val="143669"/>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Arial"/>
              <a:ea typeface="Arial"/>
              <a:cs typeface="Arial"/>
              <a:sym typeface="Arial"/>
            </a:endParaRPr>
          </a:p>
        </p:txBody>
      </p:sp>
      <p:sp>
        <p:nvSpPr>
          <p:cNvPr id="93" name="Google Shape;93;p5"/>
          <p:cNvSpPr txBox="1">
            <a:spLocks noGrp="1"/>
          </p:cNvSpPr>
          <p:nvPr>
            <p:ph type="body" idx="1"/>
          </p:nvPr>
        </p:nvSpPr>
        <p:spPr>
          <a:xfrm>
            <a:off x="1011294" y="5848298"/>
            <a:ext cx="6019200" cy="3733800"/>
          </a:xfrm>
          <a:prstGeom prst="rect">
            <a:avLst/>
          </a:prstGeom>
          <a:noFill/>
          <a:ln>
            <a:noFill/>
          </a:ln>
        </p:spPr>
        <p:txBody>
          <a:bodyPr spcFirstLastPara="1" wrap="square" lIns="0" tIns="12700" rIns="0" bIns="0" anchor="t" anchorCtr="0">
            <a:spAutoFit/>
          </a:bodyPr>
          <a:lstStyle/>
          <a:p>
            <a:pPr marL="12700" marR="166625" lvl="0" indent="0" algn="l" rtl="0">
              <a:lnSpc>
                <a:spcPct val="100000"/>
              </a:lnSpc>
              <a:spcBef>
                <a:spcPts val="0"/>
              </a:spcBef>
              <a:spcAft>
                <a:spcPts val="0"/>
              </a:spcAft>
              <a:buSzPts val="1400"/>
              <a:buNone/>
            </a:pPr>
            <a:r>
              <a:rPr lang="fr-FR" sz="1800"/>
              <a:t>Quelle formule pour quels objectifs ?</a:t>
            </a:r>
            <a:endParaRPr sz="1800"/>
          </a:p>
          <a:p>
            <a:pPr marL="0" marR="166625" lvl="0" indent="0" algn="l" rtl="0">
              <a:lnSpc>
                <a:spcPct val="100000"/>
              </a:lnSpc>
              <a:spcBef>
                <a:spcPts val="0"/>
              </a:spcBef>
              <a:spcAft>
                <a:spcPts val="0"/>
              </a:spcAft>
              <a:buSzPts val="1400"/>
              <a:buNone/>
            </a:pPr>
            <a:r>
              <a:rPr lang="fr-FR" sz="1000">
                <a:solidFill>
                  <a:srgbClr val="000000"/>
                </a:solidFill>
                <a:latin typeface="Lucida Sans"/>
                <a:ea typeface="Lucida Sans"/>
                <a:cs typeface="Lucida Sans"/>
                <a:sym typeface="Lucida Sans"/>
              </a:rPr>
              <a:t>*Les progressions sont données à titre indicatif et varient en fonction de chaque individu.</a:t>
            </a:r>
            <a:endParaRPr sz="1000">
              <a:latin typeface="Lucida Sans"/>
              <a:ea typeface="Lucida Sans"/>
              <a:cs typeface="Lucida Sans"/>
              <a:sym typeface="Lucida Sans"/>
            </a:endParaRPr>
          </a:p>
          <a:p>
            <a:pPr marL="0" lvl="0" indent="0" algn="l" rtl="0">
              <a:lnSpc>
                <a:spcPct val="100000"/>
              </a:lnSpc>
              <a:spcBef>
                <a:spcPts val="375"/>
              </a:spcBef>
              <a:spcAft>
                <a:spcPts val="0"/>
              </a:spcAft>
              <a:buSzPts val="1400"/>
              <a:buNone/>
            </a:pPr>
            <a:endParaRPr sz="1000">
              <a:latin typeface="Lucida Sans"/>
              <a:ea typeface="Lucida Sans"/>
              <a:cs typeface="Lucida Sans"/>
              <a:sym typeface="Lucida Sans"/>
            </a:endParaRPr>
          </a:p>
          <a:p>
            <a:pPr marL="92710" marR="1109980" lvl="0" indent="0" algn="l" rtl="0">
              <a:lnSpc>
                <a:spcPct val="115999"/>
              </a:lnSpc>
              <a:spcBef>
                <a:spcPts val="0"/>
              </a:spcBef>
              <a:spcAft>
                <a:spcPts val="0"/>
              </a:spcAft>
              <a:buSzPts val="1400"/>
              <a:buNone/>
            </a:pPr>
            <a:r>
              <a:rPr lang="fr-FR" sz="1000"/>
              <a:t>Préparation spécifique – 10 heures sur 5 semaines environ</a:t>
            </a:r>
            <a:endParaRPr sz="1000"/>
          </a:p>
          <a:p>
            <a:pPr marL="92710" marR="1109980" lvl="0" indent="0" algn="l" rtl="0">
              <a:lnSpc>
                <a:spcPct val="115999"/>
              </a:lnSpc>
              <a:spcBef>
                <a:spcPts val="0"/>
              </a:spcBef>
              <a:spcAft>
                <a:spcPts val="0"/>
              </a:spcAft>
              <a:buSzPts val="1400"/>
              <a:buNone/>
            </a:pPr>
            <a:r>
              <a:rPr lang="fr-FR" sz="1000">
                <a:solidFill>
                  <a:srgbClr val="000000"/>
                </a:solidFill>
                <a:latin typeface="Lucida Sans"/>
                <a:ea typeface="Lucida Sans"/>
                <a:cs typeface="Lucida Sans"/>
                <a:sym typeface="Lucida Sans"/>
              </a:rPr>
              <a:t>Préparer un test dans le cadre d’études ou d’une promotion Préparer un entretien d’embauche, une présentation.</a:t>
            </a:r>
            <a:endParaRPr sz="1000">
              <a:latin typeface="Lucida Sans"/>
              <a:ea typeface="Lucida Sans"/>
              <a:cs typeface="Lucida Sans"/>
              <a:sym typeface="Lucida Sans"/>
            </a:endParaRPr>
          </a:p>
          <a:p>
            <a:pPr marL="0" lvl="0" indent="0" algn="l" rtl="0">
              <a:lnSpc>
                <a:spcPct val="100000"/>
              </a:lnSpc>
              <a:spcBef>
                <a:spcPts val="1425"/>
              </a:spcBef>
              <a:spcAft>
                <a:spcPts val="0"/>
              </a:spcAft>
              <a:buSzPts val="1400"/>
              <a:buNone/>
            </a:pPr>
            <a:endParaRPr sz="1000">
              <a:latin typeface="Lucida Sans"/>
              <a:ea typeface="Lucida Sans"/>
              <a:cs typeface="Lucida Sans"/>
              <a:sym typeface="Lucida Sans"/>
            </a:endParaRPr>
          </a:p>
          <a:p>
            <a:pPr marL="92710" lvl="0" indent="0" algn="l" rtl="0">
              <a:lnSpc>
                <a:spcPct val="100000"/>
              </a:lnSpc>
              <a:spcBef>
                <a:spcPts val="0"/>
              </a:spcBef>
              <a:spcAft>
                <a:spcPts val="0"/>
              </a:spcAft>
              <a:buSzPts val="1400"/>
              <a:buNone/>
            </a:pPr>
            <a:r>
              <a:rPr lang="fr-FR" sz="1000"/>
              <a:t>Remise à niveau – 15 heures (1h30/semaine sur 3 mois environ)</a:t>
            </a:r>
            <a:endParaRPr sz="1000"/>
          </a:p>
          <a:p>
            <a:pPr marL="92710" lvl="0" indent="0" algn="l" rtl="0">
              <a:lnSpc>
                <a:spcPct val="100000"/>
              </a:lnSpc>
              <a:spcBef>
                <a:spcPts val="210"/>
              </a:spcBef>
              <a:spcAft>
                <a:spcPts val="0"/>
              </a:spcAft>
              <a:buSzPts val="1400"/>
              <a:buNone/>
            </a:pPr>
            <a:r>
              <a:rPr lang="fr-FR" sz="1000">
                <a:solidFill>
                  <a:srgbClr val="000000"/>
                </a:solidFill>
                <a:latin typeface="Lucida Sans"/>
                <a:ea typeface="Lucida Sans"/>
                <a:cs typeface="Lucida Sans"/>
                <a:sym typeface="Lucida Sans"/>
              </a:rPr>
              <a:t>Récupérer votre niveau après une interruption longue</a:t>
            </a:r>
            <a:endParaRPr sz="1000">
              <a:latin typeface="Lucida Sans"/>
              <a:ea typeface="Lucida Sans"/>
              <a:cs typeface="Lucida Sans"/>
              <a:sym typeface="Lucida Sans"/>
            </a:endParaRPr>
          </a:p>
          <a:p>
            <a:pPr marL="92710" marR="5080" lvl="0" indent="0" algn="l" rtl="0">
              <a:lnSpc>
                <a:spcPct val="113999"/>
              </a:lnSpc>
              <a:spcBef>
                <a:spcPts val="0"/>
              </a:spcBef>
              <a:spcAft>
                <a:spcPts val="0"/>
              </a:spcAft>
              <a:buSzPts val="1400"/>
              <a:buNone/>
            </a:pPr>
            <a:r>
              <a:rPr lang="fr-FR" sz="1000">
                <a:solidFill>
                  <a:srgbClr val="000000"/>
                </a:solidFill>
                <a:latin typeface="Lucida Sans"/>
                <a:ea typeface="Lucida Sans"/>
                <a:cs typeface="Lucida Sans"/>
                <a:sym typeface="Lucida Sans"/>
              </a:rPr>
              <a:t>Revoir les bases de grammaire, enrichir son vocabulaire sur des thématiques de la vie quotidienne.</a:t>
            </a:r>
            <a:endParaRPr sz="1000">
              <a:latin typeface="Lucida Sans"/>
              <a:ea typeface="Lucida Sans"/>
              <a:cs typeface="Lucida Sans"/>
              <a:sym typeface="Lucida Sans"/>
            </a:endParaRPr>
          </a:p>
          <a:p>
            <a:pPr marL="0" lvl="0" indent="0" algn="l" rtl="0">
              <a:lnSpc>
                <a:spcPct val="100000"/>
              </a:lnSpc>
              <a:spcBef>
                <a:spcPts val="1420"/>
              </a:spcBef>
              <a:spcAft>
                <a:spcPts val="0"/>
              </a:spcAft>
              <a:buSzPts val="1400"/>
              <a:buNone/>
            </a:pPr>
            <a:endParaRPr sz="1000">
              <a:latin typeface="Lucida Sans"/>
              <a:ea typeface="Lucida Sans"/>
              <a:cs typeface="Lucida Sans"/>
              <a:sym typeface="Lucida Sans"/>
            </a:endParaRPr>
          </a:p>
          <a:p>
            <a:pPr marL="92710" lvl="0" indent="0" algn="l" rtl="0">
              <a:lnSpc>
                <a:spcPct val="100000"/>
              </a:lnSpc>
              <a:spcBef>
                <a:spcPts val="5"/>
              </a:spcBef>
              <a:spcAft>
                <a:spcPts val="0"/>
              </a:spcAft>
              <a:buSzPts val="1400"/>
              <a:buNone/>
            </a:pPr>
            <a:r>
              <a:rPr lang="fr-FR" sz="1000"/>
              <a:t>Passer un palier – 30 heures (2h/semaine sur 4-5 mois environ)</a:t>
            </a:r>
            <a:endParaRPr sz="1000"/>
          </a:p>
          <a:p>
            <a:pPr marL="92710" lvl="0" indent="0" algn="l" rtl="0">
              <a:lnSpc>
                <a:spcPct val="100000"/>
              </a:lnSpc>
              <a:spcBef>
                <a:spcPts val="210"/>
              </a:spcBef>
              <a:spcAft>
                <a:spcPts val="0"/>
              </a:spcAft>
              <a:buSzPts val="1400"/>
              <a:buNone/>
            </a:pPr>
            <a:r>
              <a:rPr lang="fr-FR" sz="1000">
                <a:solidFill>
                  <a:srgbClr val="000000"/>
                </a:solidFill>
                <a:latin typeface="Lucida Sans"/>
                <a:ea typeface="Lucida Sans"/>
                <a:cs typeface="Lucida Sans"/>
                <a:sym typeface="Lucida Sans"/>
              </a:rPr>
              <a:t>Progresser au sein de l’échelle CECRL</a:t>
            </a:r>
            <a:endParaRPr sz="1000">
              <a:latin typeface="Lucida Sans"/>
              <a:ea typeface="Lucida Sans"/>
              <a:cs typeface="Lucida Sans"/>
              <a:sym typeface="Lucida Sans"/>
            </a:endParaRPr>
          </a:p>
          <a:p>
            <a:pPr marL="92710" marR="316230" lvl="0" indent="0" algn="l" rtl="0">
              <a:lnSpc>
                <a:spcPct val="113999"/>
              </a:lnSpc>
              <a:spcBef>
                <a:spcPts val="0"/>
              </a:spcBef>
              <a:spcAft>
                <a:spcPts val="0"/>
              </a:spcAft>
              <a:buSzPts val="1400"/>
              <a:buNone/>
            </a:pPr>
            <a:r>
              <a:rPr lang="fr-FR" sz="1000">
                <a:solidFill>
                  <a:srgbClr val="000000"/>
                </a:solidFill>
                <a:latin typeface="Lucida Sans"/>
                <a:ea typeface="Lucida Sans"/>
                <a:cs typeface="Lucida Sans"/>
                <a:sym typeface="Lucida Sans"/>
              </a:rPr>
              <a:t>Revoir  les  bases  de  la  grammaire,  progresser  en  vocabulaire  sur  des thématiques spécifiques.</a:t>
            </a:r>
            <a:endParaRPr sz="1000">
              <a:latin typeface="Lucida Sans"/>
              <a:ea typeface="Lucida Sans"/>
              <a:cs typeface="Lucida Sans"/>
              <a:sym typeface="Lucida Sans"/>
            </a:endParaRPr>
          </a:p>
          <a:p>
            <a:pPr marL="0" lvl="0" indent="0" algn="l" rtl="0">
              <a:lnSpc>
                <a:spcPct val="100000"/>
              </a:lnSpc>
              <a:spcBef>
                <a:spcPts val="355"/>
              </a:spcBef>
              <a:spcAft>
                <a:spcPts val="0"/>
              </a:spcAft>
              <a:buSzPts val="1400"/>
              <a:buNone/>
            </a:pPr>
            <a:endParaRPr sz="1000">
              <a:latin typeface="Lucida Sans"/>
              <a:ea typeface="Lucida Sans"/>
              <a:cs typeface="Lucida Sans"/>
              <a:sym typeface="Lucida Sans"/>
            </a:endParaRPr>
          </a:p>
          <a:p>
            <a:pPr marL="50800" lvl="0" indent="0" algn="l" rtl="0">
              <a:lnSpc>
                <a:spcPct val="100000"/>
              </a:lnSpc>
              <a:spcBef>
                <a:spcPts val="0"/>
              </a:spcBef>
              <a:spcAft>
                <a:spcPts val="0"/>
              </a:spcAft>
              <a:buSzPts val="1400"/>
              <a:buNone/>
            </a:pPr>
            <a:r>
              <a:rPr lang="fr-FR" sz="1000"/>
              <a:t>Progresser intensivement – 40 heures (2h/semaine sur 6 mois environ)</a:t>
            </a:r>
            <a:endParaRPr sz="1000"/>
          </a:p>
          <a:p>
            <a:pPr marL="53975" lvl="0" indent="0" algn="l" rtl="0">
              <a:lnSpc>
                <a:spcPct val="100000"/>
              </a:lnSpc>
              <a:spcBef>
                <a:spcPts val="0"/>
              </a:spcBef>
              <a:spcAft>
                <a:spcPts val="0"/>
              </a:spcAft>
              <a:buSzPts val="1400"/>
              <a:buNone/>
            </a:pPr>
            <a:r>
              <a:rPr lang="fr-FR" sz="1000">
                <a:solidFill>
                  <a:srgbClr val="000000"/>
                </a:solidFill>
                <a:latin typeface="Lucida Sans"/>
                <a:ea typeface="Lucida Sans"/>
                <a:cs typeface="Lucida Sans"/>
                <a:sym typeface="Lucida Sans"/>
              </a:rPr>
              <a:t>L’atout pour une réelle progression.</a:t>
            </a:r>
            <a:endParaRPr sz="1000">
              <a:latin typeface="Lucida Sans"/>
              <a:ea typeface="Lucida Sans"/>
              <a:cs typeface="Lucida Sans"/>
              <a:sym typeface="Lucida Sans"/>
            </a:endParaRPr>
          </a:p>
        </p:txBody>
      </p:sp>
      <p:pic>
        <p:nvPicPr>
          <p:cNvPr id="94" name="Google Shape;94;p5"/>
          <p:cNvPicPr preferRelativeResize="0"/>
          <p:nvPr/>
        </p:nvPicPr>
        <p:blipFill rotWithShape="1">
          <a:blip r:embed="rId5">
            <a:alphaModFix/>
          </a:blip>
          <a:srcRect/>
          <a:stretch/>
        </p:blipFill>
        <p:spPr>
          <a:xfrm>
            <a:off x="2420645" y="2407415"/>
            <a:ext cx="1552676" cy="247319"/>
          </a:xfrm>
          <a:prstGeom prst="rect">
            <a:avLst/>
          </a:prstGeom>
          <a:noFill/>
          <a:ln>
            <a:noFill/>
          </a:ln>
        </p:spPr>
      </p:pic>
      <p:sp>
        <p:nvSpPr>
          <p:cNvPr id="95" name="Google Shape;95;p5"/>
          <p:cNvSpPr txBox="1">
            <a:spLocks noGrp="1"/>
          </p:cNvSpPr>
          <p:nvPr>
            <p:ph type="sldNum" idx="12"/>
          </p:nvPr>
        </p:nvSpPr>
        <p:spPr>
          <a:xfrm>
            <a:off x="3783304" y="10304857"/>
            <a:ext cx="372110" cy="309879"/>
          </a:xfrm>
          <a:prstGeom prst="rect">
            <a:avLst/>
          </a:prstGeom>
          <a:noFill/>
          <a:ln>
            <a:noFill/>
          </a:ln>
        </p:spPr>
        <p:txBody>
          <a:bodyPr spcFirstLastPara="1" wrap="square" lIns="0" tIns="0" rIns="0" bIns="0" anchor="t" anchorCtr="0">
            <a:spAutoFit/>
          </a:bodyPr>
          <a:lstStyle/>
          <a:p>
            <a:pPr marL="38100" lvl="0" indent="0" algn="l" rtl="0">
              <a:lnSpc>
                <a:spcPct val="115500"/>
              </a:lnSpc>
              <a:spcBef>
                <a:spcPts val="0"/>
              </a:spcBef>
              <a:spcAft>
                <a:spcPts val="0"/>
              </a:spcAft>
              <a:buSzPts val="2000"/>
              <a:buNone/>
            </a:pPr>
            <a:fld id="{00000000-1234-1234-1234-123412341234}" type="slidenum">
              <a:rPr lang="fr-FR"/>
              <a:t>5</a:t>
            </a:fld>
            <a:endParaRPr/>
          </a:p>
        </p:txBody>
      </p:sp>
      <p:pic>
        <p:nvPicPr>
          <p:cNvPr id="96" name="Google Shape;96;p5" title="VTest+logo_Business+English (1).png"/>
          <p:cNvPicPr preferRelativeResize="0"/>
          <p:nvPr/>
        </p:nvPicPr>
        <p:blipFill rotWithShape="1">
          <a:blip r:embed="rId7">
            <a:alphaModFix/>
          </a:blip>
          <a:srcRect/>
          <a:stretch/>
        </p:blipFill>
        <p:spPr>
          <a:xfrm>
            <a:off x="733945" y="4536131"/>
            <a:ext cx="1186705" cy="593725"/>
          </a:xfrm>
          <a:prstGeom prst="rect">
            <a:avLst/>
          </a:prstGeom>
          <a:noFill/>
          <a:ln>
            <a:noFill/>
          </a:ln>
        </p:spPr>
      </p:pic>
      <p:sp>
        <p:nvSpPr>
          <p:cNvPr id="97" name="Google Shape;97;p5"/>
          <p:cNvSpPr txBox="1"/>
          <p:nvPr/>
        </p:nvSpPr>
        <p:spPr>
          <a:xfrm>
            <a:off x="4036924" y="4514606"/>
            <a:ext cx="2929800" cy="92490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170"/>
              </a:spcBef>
              <a:spcAft>
                <a:spcPts val="0"/>
              </a:spcAft>
              <a:buClr>
                <a:srgbClr val="000000"/>
              </a:buClr>
              <a:buSzPts val="1100"/>
              <a:buFont typeface="Arial"/>
              <a:buNone/>
            </a:pPr>
            <a:r>
              <a:rPr lang="fr-FR" sz="1100" b="0" i="0" u="none" strike="noStrike" cap="none">
                <a:solidFill>
                  <a:srgbClr val="000000"/>
                </a:solidFill>
                <a:latin typeface="Lucida Sans"/>
                <a:ea typeface="Lucida Sans"/>
                <a:cs typeface="Lucida Sans"/>
                <a:sym typeface="Lucida Sans"/>
              </a:rPr>
              <a:t>Anglais Business 4 compétences</a:t>
            </a:r>
            <a:endParaRPr sz="1100" b="0" i="0" u="none" strike="noStrike" cap="none">
              <a:solidFill>
                <a:srgbClr val="000000"/>
              </a:solidFill>
              <a:latin typeface="Lucida Sans"/>
              <a:ea typeface="Lucida Sans"/>
              <a:cs typeface="Lucida Sans"/>
              <a:sym typeface="Lucida Sans"/>
            </a:endParaRPr>
          </a:p>
          <a:p>
            <a:pPr marL="12700" marR="0" lvl="0" indent="0" algn="l" rtl="0">
              <a:lnSpc>
                <a:spcPct val="100000"/>
              </a:lnSpc>
              <a:spcBef>
                <a:spcPts val="170"/>
              </a:spcBef>
              <a:spcAft>
                <a:spcPts val="0"/>
              </a:spcAft>
              <a:buClr>
                <a:srgbClr val="000000"/>
              </a:buClr>
              <a:buSzPts val="1100"/>
              <a:buFont typeface="Arial"/>
              <a:buNone/>
            </a:pPr>
            <a:r>
              <a:rPr lang="fr-FR" sz="1100" b="0" i="0" u="none" strike="noStrike" cap="none">
                <a:solidFill>
                  <a:srgbClr val="000000"/>
                </a:solidFill>
                <a:latin typeface="Lucida Sans"/>
                <a:ea typeface="Lucida Sans"/>
                <a:cs typeface="Lucida Sans"/>
                <a:sym typeface="Lucida Sans"/>
              </a:rPr>
              <a:t>Le test évalue : compréhension et expression à l’oral et à l’écrit  </a:t>
            </a:r>
            <a:endParaRPr sz="1100" b="0" i="0" u="none" strike="noStrike" cap="none">
              <a:solidFill>
                <a:srgbClr val="000000"/>
              </a:solidFill>
              <a:latin typeface="Lucida Sans"/>
              <a:ea typeface="Lucida Sans"/>
              <a:cs typeface="Lucida Sans"/>
              <a:sym typeface="Lucida Sans"/>
            </a:endParaRPr>
          </a:p>
          <a:p>
            <a:pPr marL="12700" marR="0" lvl="0" indent="0" algn="l" rtl="0">
              <a:lnSpc>
                <a:spcPct val="100000"/>
              </a:lnSpc>
              <a:spcBef>
                <a:spcPts val="170"/>
              </a:spcBef>
              <a:spcAft>
                <a:spcPts val="0"/>
              </a:spcAft>
              <a:buClr>
                <a:srgbClr val="000000"/>
              </a:buClr>
              <a:buSzPts val="1100"/>
              <a:buFont typeface="Arial"/>
              <a:buNone/>
            </a:pPr>
            <a:r>
              <a:rPr lang="fr-FR" sz="1100" b="0" i="0" u="none" strike="noStrike" cap="none">
                <a:solidFill>
                  <a:srgbClr val="000000"/>
                </a:solidFill>
                <a:latin typeface="Lucida Sans"/>
                <a:ea typeface="Lucida Sans"/>
                <a:cs typeface="Lucida Sans"/>
                <a:sym typeface="Lucida Sans"/>
              </a:rPr>
              <a:t>Évaluation 100% en ligne, durée 1h</a:t>
            </a:r>
            <a:endParaRPr sz="1100" b="0" i="0" u="none" strike="noStrike" cap="none">
              <a:solidFill>
                <a:srgbClr val="000000"/>
              </a:solidFill>
              <a:latin typeface="Lucida Sans"/>
              <a:ea typeface="Lucida Sans"/>
              <a:cs typeface="Lucida Sans"/>
              <a:sym typeface="Lucida Sans"/>
            </a:endParaRPr>
          </a:p>
          <a:p>
            <a:pPr marL="12700" marR="0" lvl="0" indent="0" algn="l" rtl="0">
              <a:lnSpc>
                <a:spcPct val="100000"/>
              </a:lnSpc>
              <a:spcBef>
                <a:spcPts val="170"/>
              </a:spcBef>
              <a:spcAft>
                <a:spcPts val="0"/>
              </a:spcAft>
              <a:buClr>
                <a:srgbClr val="000000"/>
              </a:buClr>
              <a:buSzPts val="1100"/>
              <a:buFont typeface="Arial"/>
              <a:buNone/>
            </a:pPr>
            <a:endParaRPr sz="1100" b="0" i="0" u="none" strike="noStrike" cap="none">
              <a:solidFill>
                <a:srgbClr val="000000"/>
              </a:solidFill>
              <a:latin typeface="Lucida Sans"/>
              <a:ea typeface="Lucida Sans"/>
              <a:cs typeface="Lucida Sans"/>
              <a:sym typeface="Lucida Sans"/>
            </a:endParaRPr>
          </a:p>
        </p:txBody>
      </p:sp>
      <p:pic>
        <p:nvPicPr>
          <p:cNvPr id="98" name="Google Shape;98;p5"/>
          <p:cNvPicPr preferRelativeResize="0"/>
          <p:nvPr/>
        </p:nvPicPr>
        <p:blipFill rotWithShape="1">
          <a:blip r:embed="rId5">
            <a:alphaModFix/>
          </a:blip>
          <a:srcRect/>
          <a:stretch/>
        </p:blipFill>
        <p:spPr>
          <a:xfrm>
            <a:off x="2494988" y="4718084"/>
            <a:ext cx="1552676" cy="247319"/>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Shape 102"/>
        <p:cNvGrpSpPr/>
        <p:nvPr/>
      </p:nvGrpSpPr>
      <p:grpSpPr>
        <a:xfrm>
          <a:off x="0" y="0"/>
          <a:ext cx="0" cy="0"/>
          <a:chOff x="0" y="0"/>
          <a:chExt cx="0" cy="0"/>
        </a:xfrm>
      </p:grpSpPr>
      <p:sp>
        <p:nvSpPr>
          <p:cNvPr id="103" name="Google Shape;103;p6"/>
          <p:cNvSpPr txBox="1"/>
          <p:nvPr/>
        </p:nvSpPr>
        <p:spPr>
          <a:xfrm>
            <a:off x="286750" y="1664251"/>
            <a:ext cx="6735300" cy="5130000"/>
          </a:xfrm>
          <a:prstGeom prst="rect">
            <a:avLst/>
          </a:prstGeom>
          <a:noFill/>
          <a:ln>
            <a:noFill/>
          </a:ln>
        </p:spPr>
        <p:txBody>
          <a:bodyPr spcFirstLastPara="1" wrap="square" lIns="0" tIns="12700" rIns="0" bIns="0" anchor="t" anchorCtr="0">
            <a:spAutoFit/>
          </a:bodyPr>
          <a:lstStyle/>
          <a:p>
            <a:pPr marL="12700" marR="2208530" lvl="0" indent="0" algn="l" rtl="0">
              <a:lnSpc>
                <a:spcPct val="100000"/>
              </a:lnSpc>
              <a:spcBef>
                <a:spcPts val="0"/>
              </a:spcBef>
              <a:spcAft>
                <a:spcPts val="0"/>
              </a:spcAft>
              <a:buClr>
                <a:srgbClr val="000000"/>
              </a:buClr>
              <a:buSzPts val="1300"/>
              <a:buFont typeface="Arial"/>
              <a:buNone/>
            </a:pPr>
            <a:r>
              <a:rPr lang="fr-FR" sz="1300" b="0" i="0" u="none" strike="noStrike" cap="none">
                <a:solidFill>
                  <a:srgbClr val="143669"/>
                </a:solidFill>
                <a:latin typeface="Arial Black"/>
                <a:ea typeface="Arial Black"/>
                <a:cs typeface="Arial Black"/>
                <a:sym typeface="Arial Black"/>
              </a:rPr>
              <a:t>Certification TOEIC© 4-SKILLS </a:t>
            </a:r>
            <a:r>
              <a:rPr lang="fr-FR" sz="1200" b="0" i="0" u="none" strike="noStrike" cap="none">
                <a:solidFill>
                  <a:srgbClr val="143669"/>
                </a:solidFill>
                <a:latin typeface="Arial Black"/>
                <a:ea typeface="Arial Black"/>
                <a:cs typeface="Arial Black"/>
                <a:sym typeface="Arial Black"/>
              </a:rPr>
              <a:t>(écouter, parler, lire et écrire)</a:t>
            </a:r>
            <a:endParaRPr sz="1200" b="0" i="0" u="none" strike="noStrike" cap="none">
              <a:solidFill>
                <a:srgbClr val="000000"/>
              </a:solidFill>
              <a:latin typeface="Arial Black"/>
              <a:ea typeface="Arial Black"/>
              <a:cs typeface="Arial Black"/>
              <a:sym typeface="Arial Black"/>
            </a:endParaRPr>
          </a:p>
          <a:p>
            <a:pPr marL="12700" marR="0" lvl="0" indent="0" algn="l" rtl="0">
              <a:lnSpc>
                <a:spcPct val="100000"/>
              </a:lnSpc>
              <a:spcBef>
                <a:spcPts val="1385"/>
              </a:spcBef>
              <a:spcAft>
                <a:spcPts val="0"/>
              </a:spcAft>
              <a:buClr>
                <a:srgbClr val="000000"/>
              </a:buClr>
              <a:buSzPts val="1100"/>
              <a:buFont typeface="Arial"/>
              <a:buNone/>
            </a:pPr>
            <a:r>
              <a:rPr lang="fr-FR" sz="1100">
                <a:latin typeface="Arial Black"/>
                <a:ea typeface="Arial Black"/>
                <a:cs typeface="Arial Black"/>
                <a:sym typeface="Arial Black"/>
              </a:rPr>
              <a:t>C</a:t>
            </a:r>
            <a:r>
              <a:rPr lang="fr-FR" sz="1100" b="0" i="0" u="none" strike="noStrike" cap="none">
                <a:solidFill>
                  <a:srgbClr val="000000"/>
                </a:solidFill>
                <a:latin typeface="Arial Black"/>
                <a:ea typeface="Arial Black"/>
                <a:cs typeface="Arial Black"/>
                <a:sym typeface="Arial Black"/>
              </a:rPr>
              <a:t>ontexte :</a:t>
            </a:r>
            <a:r>
              <a:rPr lang="fr-FR" sz="1100">
                <a:latin typeface="Arial Black"/>
                <a:ea typeface="Arial Black"/>
                <a:cs typeface="Arial Black"/>
                <a:sym typeface="Arial Black"/>
              </a:rPr>
              <a:t> </a:t>
            </a:r>
            <a:r>
              <a:rPr lang="fr-FR" sz="1100" b="0" i="0" u="none" strike="noStrike" cap="none">
                <a:solidFill>
                  <a:srgbClr val="000000"/>
                </a:solidFill>
                <a:latin typeface="Lucida Sans"/>
                <a:ea typeface="Lucida Sans"/>
                <a:cs typeface="Lucida Sans"/>
                <a:sym typeface="Lucida Sans"/>
              </a:rPr>
              <a:t>Test d’anglais des affaires qui permet d’évaluer son niveau d’anglais dans un contexte professionnel. Les scores du Toeic© 4-SKILLS (</a:t>
            </a:r>
            <a:r>
              <a:rPr lang="fr-FR" sz="1100" b="0" i="0" u="none" strike="noStrike" cap="none">
                <a:solidFill>
                  <a:schemeClr val="dk1"/>
                </a:solidFill>
                <a:latin typeface="Lucida Sans"/>
                <a:ea typeface="Lucida Sans"/>
                <a:cs typeface="Lucida Sans"/>
                <a:sym typeface="Lucida Sans"/>
              </a:rPr>
              <a:t>écouter, parler, lire et écrire) </a:t>
            </a:r>
            <a:r>
              <a:rPr lang="fr-FR" sz="1100" b="0" i="0" u="none" strike="noStrike" cap="none">
                <a:solidFill>
                  <a:srgbClr val="000000"/>
                </a:solidFill>
                <a:latin typeface="Lucida Sans"/>
                <a:ea typeface="Lucida Sans"/>
                <a:cs typeface="Lucida Sans"/>
                <a:sym typeface="Lucida Sans"/>
              </a:rPr>
              <a:t>sont corrélés sur le CECRL. Les niveaux CECRL évalués sont A1-C1.</a:t>
            </a:r>
            <a:endParaRPr sz="1100">
              <a:latin typeface="Lucida Sans"/>
              <a:ea typeface="Lucida Sans"/>
              <a:cs typeface="Lucida Sans"/>
              <a:sym typeface="Lucida Sans"/>
            </a:endParaRPr>
          </a:p>
          <a:p>
            <a:pPr marL="0" marR="0" lvl="0" indent="0" algn="l" rtl="0">
              <a:lnSpc>
                <a:spcPct val="100000"/>
              </a:lnSpc>
              <a:spcBef>
                <a:spcPts val="1385"/>
              </a:spcBef>
              <a:spcAft>
                <a:spcPts val="0"/>
              </a:spcAft>
              <a:buClr>
                <a:srgbClr val="000000"/>
              </a:buClr>
              <a:buSzPts val="1100"/>
              <a:buFont typeface="Arial"/>
              <a:buNone/>
            </a:pPr>
            <a:r>
              <a:rPr lang="fr-FR" sz="1100" b="1">
                <a:latin typeface="Lucida Sans"/>
                <a:ea typeface="Lucida Sans"/>
                <a:cs typeface="Lucida Sans"/>
                <a:sym typeface="Lucida Sans"/>
              </a:rPr>
              <a:t>Objectifs : </a:t>
            </a:r>
            <a:endParaRPr sz="1100" b="1">
              <a:latin typeface="Lucida Sans"/>
              <a:ea typeface="Lucida Sans"/>
              <a:cs typeface="Lucida Sans"/>
              <a:sym typeface="Lucida Sans"/>
            </a:endParaRPr>
          </a:p>
          <a:p>
            <a:pPr marL="0" marR="0" lvl="0" indent="0" algn="l" rtl="0">
              <a:lnSpc>
                <a:spcPct val="100000"/>
              </a:lnSpc>
              <a:spcBef>
                <a:spcPts val="1385"/>
              </a:spcBef>
              <a:spcAft>
                <a:spcPts val="0"/>
              </a:spcAft>
              <a:buClr>
                <a:srgbClr val="000000"/>
              </a:buClr>
              <a:buSzPts val="1100"/>
              <a:buFont typeface="Arial"/>
              <a:buNone/>
            </a:pPr>
            <a:r>
              <a:rPr lang="fr-FR" sz="1200">
                <a:solidFill>
                  <a:schemeClr val="dk1"/>
                </a:solidFill>
                <a:highlight>
                  <a:srgbClr val="FFFFFF"/>
                </a:highlight>
              </a:rPr>
              <a:t>La certification TOEIC® 4 Compétences  (écouter, parler, lire et écrire) est conçue pour évaluer les compétences linguistiques essentielles dans la vie professionnelle d'un non natif quel que soit son secteur d'activité. Les questions sont toujours basées sur des scenarios de situations de travail réelles et actuelles. Cette approche globale fournit des retours significatifs sur la capacité d’un candidat à accomplir diverses tâches dans des contextes de compréhension orale et écrite ainsi que de rédaction écrite et de production orale .</a:t>
            </a:r>
            <a:r>
              <a:rPr lang="fr-FR" sz="1100">
                <a:solidFill>
                  <a:schemeClr val="dk1"/>
                </a:solidFill>
              </a:rPr>
              <a:t> </a:t>
            </a:r>
            <a:endParaRPr sz="1100">
              <a:solidFill>
                <a:schemeClr val="dk1"/>
              </a:solidFill>
            </a:endParaRPr>
          </a:p>
          <a:p>
            <a:pPr marL="0" marR="0" lvl="0" indent="0" algn="l" rtl="0">
              <a:lnSpc>
                <a:spcPct val="100000"/>
              </a:lnSpc>
              <a:spcBef>
                <a:spcPts val="1385"/>
              </a:spcBef>
              <a:spcAft>
                <a:spcPts val="0"/>
              </a:spcAft>
              <a:buClr>
                <a:srgbClr val="000000"/>
              </a:buClr>
              <a:buSzPts val="1100"/>
              <a:buFont typeface="Arial"/>
              <a:buNone/>
            </a:pPr>
            <a:endParaRPr sz="1100">
              <a:solidFill>
                <a:schemeClr val="dk1"/>
              </a:solidFill>
            </a:endParaRPr>
          </a:p>
          <a:p>
            <a:pPr marL="0" lvl="0" indent="0" algn="l" rtl="0">
              <a:lnSpc>
                <a:spcPct val="115000"/>
              </a:lnSpc>
              <a:spcBef>
                <a:spcPts val="0"/>
              </a:spcBef>
              <a:spcAft>
                <a:spcPts val="0"/>
              </a:spcAft>
              <a:buClr>
                <a:schemeClr val="dk1"/>
              </a:buClr>
              <a:buSzPts val="1100"/>
              <a:buFont typeface="Arial"/>
              <a:buNone/>
            </a:pPr>
            <a:endParaRPr sz="1100" b="1">
              <a:latin typeface="Lucida Sans"/>
              <a:ea typeface="Lucida Sans"/>
              <a:cs typeface="Lucida Sans"/>
              <a:sym typeface="Lucida Sans"/>
            </a:endParaRPr>
          </a:p>
          <a:p>
            <a:pPr marL="0" marR="0" lvl="0" indent="0" algn="l" rtl="0">
              <a:lnSpc>
                <a:spcPct val="100000"/>
              </a:lnSpc>
              <a:spcBef>
                <a:spcPts val="1400"/>
              </a:spcBef>
              <a:spcAft>
                <a:spcPts val="0"/>
              </a:spcAft>
              <a:buClr>
                <a:srgbClr val="000000"/>
              </a:buClr>
              <a:buSzPts val="1100"/>
              <a:buFont typeface="Arial"/>
              <a:buNone/>
            </a:pPr>
            <a:endParaRPr sz="1100">
              <a:latin typeface="Lucida Sans"/>
              <a:ea typeface="Lucida Sans"/>
              <a:cs typeface="Lucida Sans"/>
              <a:sym typeface="Lucida Sans"/>
            </a:endParaRPr>
          </a:p>
          <a:p>
            <a:pPr marL="0" marR="0" lvl="0" indent="0" algn="l" rtl="0">
              <a:lnSpc>
                <a:spcPct val="100000"/>
              </a:lnSpc>
              <a:spcBef>
                <a:spcPts val="470"/>
              </a:spcBef>
              <a:spcAft>
                <a:spcPts val="0"/>
              </a:spcAft>
              <a:buClr>
                <a:srgbClr val="000000"/>
              </a:buClr>
              <a:buSzPts val="1100"/>
              <a:buFont typeface="Arial"/>
              <a:buNone/>
            </a:pPr>
            <a:endParaRPr sz="1100" b="0" i="0" u="none" strike="noStrike" cap="none">
              <a:solidFill>
                <a:srgbClr val="000000"/>
              </a:solidFill>
              <a:latin typeface="Lucida Sans"/>
              <a:ea typeface="Lucida Sans"/>
              <a:cs typeface="Lucida Sans"/>
              <a:sym typeface="Lucida Sans"/>
            </a:endParaRPr>
          </a:p>
          <a:p>
            <a:pPr marL="0" marR="0" lvl="0" indent="0" algn="l" rtl="0">
              <a:lnSpc>
                <a:spcPct val="100000"/>
              </a:lnSpc>
              <a:spcBef>
                <a:spcPts val="0"/>
              </a:spcBef>
              <a:spcAft>
                <a:spcPts val="0"/>
              </a:spcAft>
              <a:buClr>
                <a:srgbClr val="000000"/>
              </a:buClr>
              <a:buSzPts val="1800"/>
              <a:buFont typeface="Arial"/>
              <a:buNone/>
            </a:pPr>
            <a:r>
              <a:rPr lang="fr-FR" sz="1800" b="0" i="0" u="none" strike="noStrike" cap="none">
                <a:solidFill>
                  <a:srgbClr val="000000"/>
                </a:solidFill>
                <a:latin typeface="Arial Black"/>
                <a:ea typeface="Arial Black"/>
                <a:cs typeface="Arial Black"/>
                <a:sym typeface="Arial Black"/>
              </a:rPr>
              <a:t>Modalités de passage et inscription :</a:t>
            </a:r>
            <a:endParaRPr sz="1800" b="0" i="0" u="none" strike="noStrike" cap="none">
              <a:solidFill>
                <a:srgbClr val="000000"/>
              </a:solidFill>
              <a:latin typeface="Arial Black"/>
              <a:ea typeface="Arial Black"/>
              <a:cs typeface="Arial Black"/>
              <a:sym typeface="Arial Black"/>
            </a:endParaRPr>
          </a:p>
          <a:p>
            <a:pPr marL="12700" marR="1403350" lvl="0" indent="0" algn="l" rtl="0">
              <a:lnSpc>
                <a:spcPct val="100000"/>
              </a:lnSpc>
              <a:spcBef>
                <a:spcPts val="1325"/>
              </a:spcBef>
              <a:spcAft>
                <a:spcPts val="0"/>
              </a:spcAft>
              <a:buClr>
                <a:srgbClr val="000000"/>
              </a:buClr>
              <a:buSzPts val="1100"/>
              <a:buFont typeface="Arial"/>
              <a:buNone/>
            </a:pPr>
            <a:r>
              <a:rPr lang="fr-FR" sz="1100" b="0" i="0" u="none" strike="noStrike" cap="none">
                <a:solidFill>
                  <a:srgbClr val="000000"/>
                </a:solidFill>
                <a:latin typeface="Lucida Sans"/>
                <a:ea typeface="Lucida Sans"/>
                <a:cs typeface="Lucida Sans"/>
                <a:sym typeface="Lucida Sans"/>
              </a:rPr>
              <a:t>Pour le test Toeic© 4 - SKILLS </a:t>
            </a:r>
            <a:r>
              <a:rPr lang="fr-FR" sz="1100" b="0" i="0" u="none" strike="noStrike" cap="none">
                <a:solidFill>
                  <a:schemeClr val="dk1"/>
                </a:solidFill>
                <a:latin typeface="Lucida Sans"/>
                <a:ea typeface="Lucida Sans"/>
                <a:cs typeface="Lucida Sans"/>
                <a:sym typeface="Lucida Sans"/>
              </a:rPr>
              <a:t>écouter, parler, lire et écrire</a:t>
            </a:r>
            <a:r>
              <a:rPr lang="fr-FR" sz="1100" b="0" i="0" u="none" strike="noStrike" cap="none">
                <a:solidFill>
                  <a:srgbClr val="000000"/>
                </a:solidFill>
                <a:latin typeface="Lucida Sans"/>
                <a:ea typeface="Lucida Sans"/>
                <a:cs typeface="Lucida Sans"/>
                <a:sym typeface="Lucida Sans"/>
              </a:rPr>
              <a:t>, i l s’agit de tests QCM sur ordinateur, d’ un entretien oral et d’ une rédaction.</a:t>
            </a:r>
            <a:endParaRPr sz="1100" b="0" i="0" u="none" strike="noStrike" cap="none">
              <a:solidFill>
                <a:srgbClr val="000000"/>
              </a:solidFill>
              <a:latin typeface="Lucida Sans"/>
              <a:ea typeface="Lucida Sans"/>
              <a:cs typeface="Lucida Sans"/>
              <a:sym typeface="Lucida Sans"/>
            </a:endParaRPr>
          </a:p>
          <a:p>
            <a:pPr marL="12700" marR="0" lvl="0" indent="0" algn="l" rtl="0">
              <a:lnSpc>
                <a:spcPct val="100000"/>
              </a:lnSpc>
              <a:spcBef>
                <a:spcPts val="0"/>
              </a:spcBef>
              <a:spcAft>
                <a:spcPts val="0"/>
              </a:spcAft>
              <a:buClr>
                <a:srgbClr val="000000"/>
              </a:buClr>
              <a:buSzPts val="1100"/>
              <a:buFont typeface="Arial"/>
              <a:buNone/>
            </a:pPr>
            <a:r>
              <a:rPr lang="fr-FR" sz="1100" b="0" i="0" u="none" strike="noStrike" cap="none">
                <a:solidFill>
                  <a:srgbClr val="000000"/>
                </a:solidFill>
                <a:latin typeface="Lucida Sans"/>
                <a:ea typeface="Lucida Sans"/>
                <a:cs typeface="Lucida Sans"/>
                <a:sym typeface="Lucida Sans"/>
              </a:rPr>
              <a:t>Le test dure environ 2h20.</a:t>
            </a:r>
            <a:endParaRPr sz="1100" b="0" i="0" u="none" strike="noStrike" cap="none">
              <a:solidFill>
                <a:srgbClr val="000000"/>
              </a:solidFill>
              <a:latin typeface="Lucida Sans"/>
              <a:ea typeface="Lucida Sans"/>
              <a:cs typeface="Lucida Sans"/>
              <a:sym typeface="Lucida Sans"/>
            </a:endParaRPr>
          </a:p>
          <a:p>
            <a:pPr marL="12700" marR="5080" lvl="0" indent="0" algn="l" rtl="0">
              <a:lnSpc>
                <a:spcPct val="100000"/>
              </a:lnSpc>
              <a:spcBef>
                <a:spcPts val="0"/>
              </a:spcBef>
              <a:spcAft>
                <a:spcPts val="0"/>
              </a:spcAft>
              <a:buClr>
                <a:srgbClr val="000000"/>
              </a:buClr>
              <a:buSzPts val="1100"/>
              <a:buFont typeface="Arial"/>
              <a:buNone/>
            </a:pPr>
            <a:r>
              <a:rPr lang="fr-FR" sz="1100" b="0" i="0" u="none" strike="noStrike" cap="none">
                <a:solidFill>
                  <a:srgbClr val="000000"/>
                </a:solidFill>
                <a:latin typeface="Lucida Sans"/>
                <a:ea typeface="Lucida Sans"/>
                <a:cs typeface="Lucida Sans"/>
                <a:sym typeface="Lucida Sans"/>
              </a:rPr>
              <a:t>Inscription : les frais d’inscription sont compris dans les forfaits. Nous nous occupons de votre inscription.</a:t>
            </a:r>
            <a:endParaRPr sz="1100" b="0" i="0" u="none" strike="noStrike" cap="none">
              <a:solidFill>
                <a:srgbClr val="000000"/>
              </a:solidFill>
              <a:latin typeface="Lucida Sans"/>
              <a:ea typeface="Lucida Sans"/>
              <a:cs typeface="Lucida Sans"/>
              <a:sym typeface="Lucida Sans"/>
            </a:endParaRPr>
          </a:p>
        </p:txBody>
      </p:sp>
      <p:sp>
        <p:nvSpPr>
          <p:cNvPr id="104" name="Google Shape;104;p6"/>
          <p:cNvSpPr txBox="1">
            <a:spLocks noGrp="1"/>
          </p:cNvSpPr>
          <p:nvPr>
            <p:ph type="sldNum" idx="12"/>
          </p:nvPr>
        </p:nvSpPr>
        <p:spPr>
          <a:xfrm>
            <a:off x="3783304" y="10304857"/>
            <a:ext cx="372110" cy="309879"/>
          </a:xfrm>
          <a:prstGeom prst="rect">
            <a:avLst/>
          </a:prstGeom>
          <a:noFill/>
          <a:ln>
            <a:noFill/>
          </a:ln>
        </p:spPr>
        <p:txBody>
          <a:bodyPr spcFirstLastPara="1" wrap="square" lIns="0" tIns="0" rIns="0" bIns="0" anchor="t" anchorCtr="0">
            <a:spAutoFit/>
          </a:bodyPr>
          <a:lstStyle/>
          <a:p>
            <a:pPr marL="38100" lvl="0" indent="0" algn="l" rtl="0">
              <a:lnSpc>
                <a:spcPct val="115500"/>
              </a:lnSpc>
              <a:spcBef>
                <a:spcPts val="0"/>
              </a:spcBef>
              <a:spcAft>
                <a:spcPts val="0"/>
              </a:spcAft>
              <a:buSzPts val="2000"/>
              <a:buNone/>
            </a:pPr>
            <a:fld id="{00000000-1234-1234-1234-123412341234}" type="slidenum">
              <a:rPr lang="fr-FR"/>
              <a:t>6</a:t>
            </a:fld>
            <a:endParaRPr/>
          </a:p>
        </p:txBody>
      </p:sp>
      <p:sp>
        <p:nvSpPr>
          <p:cNvPr id="105" name="Google Shape;105;p6"/>
          <p:cNvSpPr txBox="1"/>
          <p:nvPr/>
        </p:nvSpPr>
        <p:spPr>
          <a:xfrm>
            <a:off x="245350" y="6912149"/>
            <a:ext cx="7042500" cy="270720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Clr>
                <a:srgbClr val="000000"/>
              </a:buClr>
              <a:buSzPts val="1300"/>
              <a:buFont typeface="Arial"/>
              <a:buNone/>
            </a:pPr>
            <a:r>
              <a:rPr lang="fr-FR" sz="1300" b="0" i="0" u="none" strike="noStrike" cap="none">
                <a:solidFill>
                  <a:srgbClr val="143669"/>
                </a:solidFill>
                <a:latin typeface="Arial Black"/>
                <a:ea typeface="Arial Black"/>
                <a:cs typeface="Arial Black"/>
                <a:sym typeface="Arial Black"/>
              </a:rPr>
              <a:t>La plateforme </a:t>
            </a:r>
            <a:r>
              <a:rPr lang="fr-FR" sz="1200" b="0" i="0" u="none" strike="noStrike" cap="none">
                <a:solidFill>
                  <a:schemeClr val="dk1"/>
                </a:solidFill>
                <a:latin typeface="Arial Black"/>
                <a:ea typeface="Arial Black"/>
                <a:cs typeface="Arial Black"/>
                <a:sym typeface="Arial Black"/>
              </a:rPr>
              <a:t>Global Exam </a:t>
            </a:r>
            <a:r>
              <a:rPr lang="fr-FR" sz="1300" b="0" i="0" u="none" strike="noStrike" cap="none">
                <a:solidFill>
                  <a:srgbClr val="143669"/>
                </a:solidFill>
                <a:latin typeface="Arial Black"/>
                <a:ea typeface="Arial Black"/>
                <a:cs typeface="Arial Black"/>
                <a:sym typeface="Arial Black"/>
              </a:rPr>
              <a:t>:</a:t>
            </a:r>
            <a:endParaRPr sz="1300" b="0" i="0" u="none" strike="noStrike" cap="none">
              <a:solidFill>
                <a:srgbClr val="000000"/>
              </a:solidFill>
              <a:latin typeface="Arial Black"/>
              <a:ea typeface="Arial Black"/>
              <a:cs typeface="Arial Black"/>
              <a:sym typeface="Arial Black"/>
            </a:endParaRPr>
          </a:p>
          <a:p>
            <a:pPr marL="0" marR="0" lvl="0" indent="0" algn="l" rtl="0">
              <a:lnSpc>
                <a:spcPct val="100000"/>
              </a:lnSpc>
              <a:spcBef>
                <a:spcPts val="465"/>
              </a:spcBef>
              <a:spcAft>
                <a:spcPts val="0"/>
              </a:spcAft>
              <a:buClr>
                <a:srgbClr val="000000"/>
              </a:buClr>
              <a:buSzPts val="1300"/>
              <a:buFont typeface="Arial"/>
              <a:buNone/>
            </a:pPr>
            <a:endParaRPr sz="1300" b="0" i="0" u="none" strike="noStrike" cap="none">
              <a:solidFill>
                <a:srgbClr val="000000"/>
              </a:solidFill>
              <a:latin typeface="Arial Black"/>
              <a:ea typeface="Arial Black"/>
              <a:cs typeface="Arial Black"/>
              <a:sym typeface="Arial Black"/>
            </a:endParaRPr>
          </a:p>
          <a:p>
            <a:pPr marL="12700" marR="215900" lvl="0" indent="0" algn="l" rtl="0">
              <a:lnSpc>
                <a:spcPct val="111900"/>
              </a:lnSpc>
              <a:spcBef>
                <a:spcPts val="0"/>
              </a:spcBef>
              <a:spcAft>
                <a:spcPts val="0"/>
              </a:spcAft>
              <a:buClr>
                <a:srgbClr val="000000"/>
              </a:buClr>
              <a:buSzPts val="1100"/>
              <a:buFont typeface="Arial"/>
              <a:buNone/>
            </a:pPr>
            <a:r>
              <a:rPr lang="fr-FR" sz="1100" b="0" i="0" u="none" strike="noStrike" cap="none">
                <a:solidFill>
                  <a:srgbClr val="000000"/>
                </a:solidFill>
                <a:latin typeface="Lucida Sans"/>
                <a:ea typeface="Lucida Sans"/>
                <a:cs typeface="Lucida Sans"/>
                <a:sym typeface="Lucida Sans"/>
              </a:rPr>
              <a:t>A partir de 20h, nos formations TOEIC© 4-SKILLS (écouter, parler, lire et écrire) comprennent un accès à la plateforme</a:t>
            </a:r>
            <a:r>
              <a:rPr lang="fr-FR" sz="1100" b="1" i="0" u="none" strike="noStrike" cap="none">
                <a:solidFill>
                  <a:srgbClr val="000000"/>
                </a:solidFill>
                <a:latin typeface="Lucida Sans"/>
                <a:ea typeface="Lucida Sans"/>
                <a:cs typeface="Lucida Sans"/>
                <a:sym typeface="Lucida Sans"/>
              </a:rPr>
              <a:t> </a:t>
            </a:r>
            <a:r>
              <a:rPr lang="fr-FR" sz="1200" b="1" i="0" u="none" strike="noStrike" cap="none">
                <a:solidFill>
                  <a:schemeClr val="dk1"/>
                </a:solidFill>
                <a:latin typeface="Arial Black"/>
                <a:ea typeface="Arial Black"/>
                <a:cs typeface="Arial Black"/>
                <a:sym typeface="Arial Black"/>
              </a:rPr>
              <a:t>Global Exam</a:t>
            </a:r>
            <a:r>
              <a:rPr lang="fr-FR" sz="1100" b="0" i="0" u="none" strike="noStrike" cap="none">
                <a:solidFill>
                  <a:srgbClr val="000000"/>
                </a:solidFill>
                <a:latin typeface="Lucida Sans"/>
                <a:ea typeface="Lucida Sans"/>
                <a:cs typeface="Lucida Sans"/>
                <a:sym typeface="Lucida Sans"/>
              </a:rPr>
              <a:t>. Selon vos objectifs et besoins, vous aurez une licence Global Exam correspondant à l’un des objectifs suivants :</a:t>
            </a:r>
            <a:endParaRPr sz="1100" b="0" i="0" u="none" strike="noStrike" cap="none">
              <a:solidFill>
                <a:srgbClr val="000000"/>
              </a:solidFill>
              <a:latin typeface="Lucida Sans"/>
              <a:ea typeface="Lucida Sans"/>
              <a:cs typeface="Lucida Sans"/>
              <a:sym typeface="Lucida Sans"/>
            </a:endParaRPr>
          </a:p>
          <a:p>
            <a:pPr marL="180340" marR="0" lvl="0" indent="-137795" algn="l" rtl="0">
              <a:lnSpc>
                <a:spcPct val="100000"/>
              </a:lnSpc>
              <a:spcBef>
                <a:spcPts val="1535"/>
              </a:spcBef>
              <a:spcAft>
                <a:spcPts val="0"/>
              </a:spcAft>
              <a:buClr>
                <a:srgbClr val="000000"/>
              </a:buClr>
              <a:buSzPts val="1100"/>
              <a:buFont typeface="Arial Black"/>
              <a:buChar char="-"/>
            </a:pPr>
            <a:r>
              <a:rPr lang="fr-FR" sz="1100" b="0" i="0" u="none" strike="noStrike" cap="none">
                <a:solidFill>
                  <a:srgbClr val="000000"/>
                </a:solidFill>
                <a:latin typeface="Arial Black"/>
                <a:ea typeface="Arial Black"/>
                <a:cs typeface="Arial Black"/>
                <a:sym typeface="Arial Black"/>
              </a:rPr>
              <a:t>Préparation TOEIC© 4-SKILLS (écouter, parler, lire et écrire)</a:t>
            </a:r>
            <a:endParaRPr sz="1100" b="0" i="0" u="none" strike="noStrike" cap="none">
              <a:solidFill>
                <a:srgbClr val="000000"/>
              </a:solidFill>
              <a:latin typeface="Arial Black"/>
              <a:ea typeface="Arial Black"/>
              <a:cs typeface="Arial Black"/>
              <a:sym typeface="Arial Black"/>
            </a:endParaRPr>
          </a:p>
          <a:p>
            <a:pPr marL="12700" marR="0" lvl="0" indent="0" algn="l" rtl="0">
              <a:lnSpc>
                <a:spcPct val="100000"/>
              </a:lnSpc>
              <a:spcBef>
                <a:spcPts val="155"/>
              </a:spcBef>
              <a:spcAft>
                <a:spcPts val="0"/>
              </a:spcAft>
              <a:buClr>
                <a:srgbClr val="000000"/>
              </a:buClr>
              <a:buSzPts val="1100"/>
              <a:buFont typeface="Arial"/>
              <a:buNone/>
            </a:pPr>
            <a:r>
              <a:rPr lang="fr-FR" sz="1100" b="0" i="0" u="none" strike="noStrike" cap="none">
                <a:solidFill>
                  <a:srgbClr val="000000"/>
                </a:solidFill>
                <a:latin typeface="Lucida Sans"/>
                <a:ea typeface="Lucida Sans"/>
                <a:cs typeface="Lucida Sans"/>
                <a:sym typeface="Lucida Sans"/>
              </a:rPr>
              <a:t>Des exercices types de la certification pour s’entraîner.</a:t>
            </a:r>
            <a:endParaRPr sz="1100" b="0" i="0" u="none" strike="noStrike" cap="none">
              <a:solidFill>
                <a:srgbClr val="000000"/>
              </a:solidFill>
              <a:latin typeface="Lucida Sans"/>
              <a:ea typeface="Lucida Sans"/>
              <a:cs typeface="Lucida Sans"/>
              <a:sym typeface="Lucida Sans"/>
            </a:endParaRPr>
          </a:p>
          <a:p>
            <a:pPr marL="140970" marR="0" lvl="0" indent="-128270" algn="l" rtl="0">
              <a:lnSpc>
                <a:spcPct val="100000"/>
              </a:lnSpc>
              <a:spcBef>
                <a:spcPts val="1470"/>
              </a:spcBef>
              <a:spcAft>
                <a:spcPts val="0"/>
              </a:spcAft>
              <a:buClr>
                <a:srgbClr val="000000"/>
              </a:buClr>
              <a:buSzPts val="1100"/>
              <a:buFont typeface="Arial Black"/>
              <a:buChar char="-"/>
            </a:pPr>
            <a:r>
              <a:rPr lang="fr-FR" sz="1100" b="0" i="0" u="none" strike="noStrike" cap="none">
                <a:solidFill>
                  <a:srgbClr val="000000"/>
                </a:solidFill>
                <a:latin typeface="Arial Black"/>
                <a:ea typeface="Arial Black"/>
                <a:cs typeface="Arial Black"/>
                <a:sym typeface="Arial Black"/>
              </a:rPr>
              <a:t>Business :</a:t>
            </a:r>
            <a:endParaRPr sz="1100" b="0" i="0" u="none" strike="noStrike" cap="none">
              <a:solidFill>
                <a:srgbClr val="000000"/>
              </a:solidFill>
              <a:latin typeface="Arial Black"/>
              <a:ea typeface="Arial Black"/>
              <a:cs typeface="Arial Black"/>
              <a:sym typeface="Arial Black"/>
            </a:endParaRPr>
          </a:p>
          <a:p>
            <a:pPr marL="12700" marR="0" lvl="0" indent="0" algn="l" rtl="0">
              <a:lnSpc>
                <a:spcPct val="100000"/>
              </a:lnSpc>
              <a:spcBef>
                <a:spcPts val="150"/>
              </a:spcBef>
              <a:spcAft>
                <a:spcPts val="0"/>
              </a:spcAft>
              <a:buClr>
                <a:srgbClr val="000000"/>
              </a:buClr>
              <a:buSzPts val="1100"/>
              <a:buFont typeface="Arial"/>
              <a:buNone/>
            </a:pPr>
            <a:r>
              <a:rPr lang="fr-FR" sz="1100" b="0" i="0" u="none" strike="noStrike" cap="none">
                <a:solidFill>
                  <a:srgbClr val="000000"/>
                </a:solidFill>
                <a:latin typeface="Lucida Sans"/>
                <a:ea typeface="Lucida Sans"/>
                <a:cs typeface="Lucida Sans"/>
                <a:sym typeface="Lucida Sans"/>
              </a:rPr>
              <a:t>Des mises en situation professionnelle avec un choix de parcours par métier et/ou compétences</a:t>
            </a:r>
            <a:endParaRPr sz="1100" b="0" i="0" u="none" strike="noStrike" cap="none">
              <a:solidFill>
                <a:srgbClr val="000000"/>
              </a:solidFill>
              <a:latin typeface="Lucida Sans"/>
              <a:ea typeface="Lucida Sans"/>
              <a:cs typeface="Lucida Sans"/>
              <a:sym typeface="Lucida Sans"/>
            </a:endParaRPr>
          </a:p>
          <a:p>
            <a:pPr marL="133985" marR="0" lvl="0" indent="-121285" algn="l" rtl="0">
              <a:lnSpc>
                <a:spcPct val="100000"/>
              </a:lnSpc>
              <a:spcBef>
                <a:spcPts val="1475"/>
              </a:spcBef>
              <a:spcAft>
                <a:spcPts val="0"/>
              </a:spcAft>
              <a:buClr>
                <a:srgbClr val="000000"/>
              </a:buClr>
              <a:buSzPts val="1100"/>
              <a:buFont typeface="Arial Black"/>
              <a:buChar char="-"/>
            </a:pPr>
            <a:r>
              <a:rPr lang="fr-FR" sz="1100" b="0" i="0" u="none" strike="noStrike" cap="none">
                <a:solidFill>
                  <a:srgbClr val="000000"/>
                </a:solidFill>
                <a:latin typeface="Arial Black"/>
                <a:ea typeface="Arial Black"/>
                <a:cs typeface="Arial Black"/>
                <a:sym typeface="Arial Black"/>
              </a:rPr>
              <a:t>Général :</a:t>
            </a:r>
            <a:endParaRPr sz="1100" b="0" i="0" u="none" strike="noStrike" cap="none">
              <a:solidFill>
                <a:srgbClr val="000000"/>
              </a:solidFill>
              <a:latin typeface="Arial Black"/>
              <a:ea typeface="Arial Black"/>
              <a:cs typeface="Arial Black"/>
              <a:sym typeface="Arial Black"/>
            </a:endParaRPr>
          </a:p>
          <a:p>
            <a:pPr marL="12700" marR="0" lvl="0" indent="0" algn="l" rtl="0">
              <a:lnSpc>
                <a:spcPct val="100000"/>
              </a:lnSpc>
              <a:spcBef>
                <a:spcPts val="150"/>
              </a:spcBef>
              <a:spcAft>
                <a:spcPts val="0"/>
              </a:spcAft>
              <a:buClr>
                <a:srgbClr val="000000"/>
              </a:buClr>
              <a:buSzPts val="1100"/>
              <a:buFont typeface="Arial"/>
              <a:buNone/>
            </a:pPr>
            <a:r>
              <a:rPr lang="fr-FR" sz="1100" b="0" i="0" u="none" strike="noStrike" cap="none">
                <a:solidFill>
                  <a:srgbClr val="000000"/>
                </a:solidFill>
                <a:latin typeface="Lucida Sans"/>
                <a:ea typeface="Lucida Sans"/>
                <a:cs typeface="Lucida Sans"/>
                <a:sym typeface="Lucida Sans"/>
              </a:rPr>
              <a:t>Des révisions des bases grammaticales et des mises en situation du quotidien.</a:t>
            </a:r>
            <a:endParaRPr sz="1100" b="0" i="0" u="none" strike="noStrike" cap="none">
              <a:solidFill>
                <a:srgbClr val="000000"/>
              </a:solidFill>
              <a:latin typeface="Lucida Sans"/>
              <a:ea typeface="Lucida Sans"/>
              <a:cs typeface="Lucida Sans"/>
              <a:sym typeface="Lucida Sans"/>
            </a:endParaRPr>
          </a:p>
        </p:txBody>
      </p:sp>
      <p:pic>
        <p:nvPicPr>
          <p:cNvPr id="106" name="Google Shape;106;p6"/>
          <p:cNvPicPr preferRelativeResize="0"/>
          <p:nvPr/>
        </p:nvPicPr>
        <p:blipFill rotWithShape="1">
          <a:blip r:embed="rId3">
            <a:alphaModFix/>
          </a:blip>
          <a:srcRect/>
          <a:stretch/>
        </p:blipFill>
        <p:spPr>
          <a:xfrm>
            <a:off x="4932251" y="301191"/>
            <a:ext cx="2089797" cy="736206"/>
          </a:xfrm>
          <a:prstGeom prst="rect">
            <a:avLst/>
          </a:prstGeom>
          <a:noFill/>
          <a:ln>
            <a:noFill/>
          </a:ln>
        </p:spPr>
      </p:pic>
      <p:sp>
        <p:nvSpPr>
          <p:cNvPr id="107" name="Google Shape;107;p6"/>
          <p:cNvSpPr/>
          <p:nvPr/>
        </p:nvSpPr>
        <p:spPr>
          <a:xfrm>
            <a:off x="2569324" y="105846"/>
            <a:ext cx="4718684" cy="350520"/>
          </a:xfrm>
          <a:custGeom>
            <a:avLst/>
            <a:gdLst/>
            <a:ahLst/>
            <a:cxnLst/>
            <a:rect l="l" t="t" r="r" b="b"/>
            <a:pathLst>
              <a:path w="4718684" h="350520" extrusionOk="0">
                <a:moveTo>
                  <a:pt x="4544275" y="0"/>
                </a:moveTo>
                <a:lnTo>
                  <a:pt x="174955" y="0"/>
                </a:lnTo>
                <a:lnTo>
                  <a:pt x="128511" y="6121"/>
                </a:lnTo>
                <a:lnTo>
                  <a:pt x="86398" y="23761"/>
                </a:lnTo>
                <a:lnTo>
                  <a:pt x="51117" y="51117"/>
                </a:lnTo>
                <a:lnTo>
                  <a:pt x="23761" y="86753"/>
                </a:lnTo>
                <a:lnTo>
                  <a:pt x="6121" y="128524"/>
                </a:lnTo>
                <a:lnTo>
                  <a:pt x="0" y="174955"/>
                </a:lnTo>
                <a:lnTo>
                  <a:pt x="6121" y="221754"/>
                </a:lnTo>
                <a:lnTo>
                  <a:pt x="23761" y="263512"/>
                </a:lnTo>
                <a:lnTo>
                  <a:pt x="51117" y="298792"/>
                </a:lnTo>
                <a:lnTo>
                  <a:pt x="86398" y="326161"/>
                </a:lnTo>
                <a:lnTo>
                  <a:pt x="128511" y="343801"/>
                </a:lnTo>
                <a:lnTo>
                  <a:pt x="174955" y="350278"/>
                </a:lnTo>
                <a:lnTo>
                  <a:pt x="4544275" y="350278"/>
                </a:lnTo>
                <a:lnTo>
                  <a:pt x="4590719" y="343801"/>
                </a:lnTo>
                <a:lnTo>
                  <a:pt x="4632477" y="326161"/>
                </a:lnTo>
                <a:lnTo>
                  <a:pt x="4667758" y="298792"/>
                </a:lnTo>
                <a:lnTo>
                  <a:pt x="4695469" y="263512"/>
                </a:lnTo>
                <a:lnTo>
                  <a:pt x="4713109" y="221754"/>
                </a:lnTo>
                <a:lnTo>
                  <a:pt x="4718519" y="178917"/>
                </a:lnTo>
                <a:lnTo>
                  <a:pt x="4718519" y="170992"/>
                </a:lnTo>
                <a:lnTo>
                  <a:pt x="4713109" y="128524"/>
                </a:lnTo>
                <a:lnTo>
                  <a:pt x="4695469" y="86753"/>
                </a:lnTo>
                <a:lnTo>
                  <a:pt x="4667758" y="51117"/>
                </a:lnTo>
                <a:lnTo>
                  <a:pt x="4632477" y="23761"/>
                </a:lnTo>
                <a:lnTo>
                  <a:pt x="4590719" y="6121"/>
                </a:lnTo>
                <a:lnTo>
                  <a:pt x="4544275" y="0"/>
                </a:lnTo>
                <a:close/>
              </a:path>
            </a:pathLst>
          </a:custGeom>
          <a:solidFill>
            <a:srgbClr val="FFFFFF"/>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Arial"/>
              <a:ea typeface="Arial"/>
              <a:cs typeface="Arial"/>
              <a:sym typeface="Arial"/>
            </a:endParaRPr>
          </a:p>
        </p:txBody>
      </p:sp>
      <p:sp>
        <p:nvSpPr>
          <p:cNvPr id="108" name="Google Shape;108;p6"/>
          <p:cNvSpPr txBox="1"/>
          <p:nvPr/>
        </p:nvSpPr>
        <p:spPr>
          <a:xfrm>
            <a:off x="286748" y="301200"/>
            <a:ext cx="3979200" cy="1028700"/>
          </a:xfrm>
          <a:prstGeom prst="rect">
            <a:avLst/>
          </a:prstGeom>
          <a:noFill/>
          <a:ln>
            <a:noFill/>
          </a:ln>
        </p:spPr>
        <p:txBody>
          <a:bodyPr spcFirstLastPara="1" wrap="square" lIns="0" tIns="12700" rIns="0" bIns="0" anchor="t" anchorCtr="0">
            <a:spAutoFit/>
          </a:bodyPr>
          <a:lstStyle/>
          <a:p>
            <a:pPr marL="12700" marR="5080" lvl="0" indent="0" algn="l" rtl="0">
              <a:lnSpc>
                <a:spcPct val="100000"/>
              </a:lnSpc>
              <a:spcBef>
                <a:spcPts val="0"/>
              </a:spcBef>
              <a:spcAft>
                <a:spcPts val="0"/>
              </a:spcAft>
              <a:buClr>
                <a:schemeClr val="dk1"/>
              </a:buClr>
              <a:buSzPts val="2200"/>
              <a:buFont typeface="Arial"/>
              <a:buNone/>
            </a:pPr>
            <a:r>
              <a:rPr lang="fr-FR" sz="2200" b="0" i="0" u="none" strike="noStrike" cap="none">
                <a:solidFill>
                  <a:srgbClr val="143669"/>
                </a:solidFill>
                <a:latin typeface="Poppins ExtraBold"/>
                <a:ea typeface="Poppins ExtraBold"/>
                <a:cs typeface="Poppins ExtraBold"/>
                <a:sym typeface="Poppins ExtraBold"/>
              </a:rPr>
              <a:t>Une certification spécifique pour chaque besoin</a:t>
            </a:r>
            <a:endParaRPr sz="2200" b="0" i="0" u="none" strike="noStrike" cap="none">
              <a:solidFill>
                <a:srgbClr val="000000"/>
              </a:solidFill>
              <a:latin typeface="Poppins ExtraBold"/>
              <a:ea typeface="Poppins ExtraBold"/>
              <a:cs typeface="Poppins ExtraBold"/>
              <a:sym typeface="Poppins ExtraBold"/>
            </a:endParaRPr>
          </a:p>
        </p:txBody>
      </p:sp>
      <p:pic>
        <p:nvPicPr>
          <p:cNvPr id="109" name="Google Shape;109;p6"/>
          <p:cNvPicPr preferRelativeResize="0"/>
          <p:nvPr/>
        </p:nvPicPr>
        <p:blipFill rotWithShape="1">
          <a:blip r:embed="rId4">
            <a:alphaModFix/>
          </a:blip>
          <a:srcRect/>
          <a:stretch/>
        </p:blipFill>
        <p:spPr>
          <a:xfrm>
            <a:off x="6123700" y="9040725"/>
            <a:ext cx="749425" cy="578625"/>
          </a:xfrm>
          <a:prstGeom prst="rect">
            <a:avLst/>
          </a:prstGeom>
          <a:noFill/>
          <a:ln>
            <a:noFill/>
          </a:ln>
        </p:spPr>
      </p:pic>
      <p:sp>
        <p:nvSpPr>
          <p:cNvPr id="110" name="Google Shape;110;p6"/>
          <p:cNvSpPr txBox="1"/>
          <p:nvPr/>
        </p:nvSpPr>
        <p:spPr>
          <a:xfrm>
            <a:off x="369293" y="4572002"/>
            <a:ext cx="5564700" cy="7695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fr-FR" sz="1100" b="1" i="0" u="none" strike="noStrike" cap="none">
                <a:solidFill>
                  <a:srgbClr val="000000"/>
                </a:solidFill>
                <a:latin typeface="Arial"/>
                <a:ea typeface="Arial"/>
                <a:cs typeface="Arial"/>
                <a:sym typeface="Arial"/>
              </a:rPr>
              <a:t>Code RS7229</a:t>
            </a:r>
            <a:endParaRPr sz="11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None/>
            </a:pPr>
            <a:r>
              <a:rPr lang="fr-FR" sz="1100" b="0" i="0" u="none" strike="noStrike" cap="none">
                <a:solidFill>
                  <a:srgbClr val="000000"/>
                </a:solidFill>
                <a:latin typeface="Arial"/>
                <a:ea typeface="Arial"/>
                <a:cs typeface="Arial"/>
                <a:sym typeface="Arial"/>
              </a:rPr>
              <a:t>Certificateur : EDUCATIONAL TESTING SERVICE GLOBAL B V</a:t>
            </a:r>
            <a:endParaRPr sz="1700"/>
          </a:p>
          <a:p>
            <a:pPr marL="0" marR="0" lvl="0" indent="0" algn="l" rtl="0">
              <a:lnSpc>
                <a:spcPct val="100000"/>
              </a:lnSpc>
              <a:spcBef>
                <a:spcPts val="0"/>
              </a:spcBef>
              <a:spcAft>
                <a:spcPts val="0"/>
              </a:spcAft>
              <a:buNone/>
            </a:pPr>
            <a:r>
              <a:rPr lang="fr-FR" sz="1100" b="0" i="0" u="none" strike="noStrike" cap="none">
                <a:solidFill>
                  <a:srgbClr val="000000"/>
                </a:solidFill>
                <a:latin typeface="Arial"/>
                <a:ea typeface="Arial"/>
                <a:cs typeface="Arial"/>
                <a:sym typeface="Arial"/>
              </a:rPr>
              <a:t>Date de décision : 18-07-2025</a:t>
            </a:r>
            <a:endParaRPr sz="1700"/>
          </a:p>
          <a:p>
            <a:pPr marL="0" marR="0" lvl="0" indent="0" algn="l" rtl="0">
              <a:lnSpc>
                <a:spcPct val="100000"/>
              </a:lnSpc>
              <a:spcBef>
                <a:spcPts val="0"/>
              </a:spcBef>
              <a:spcAft>
                <a:spcPts val="0"/>
              </a:spcAft>
              <a:buNone/>
            </a:pPr>
            <a:r>
              <a:rPr lang="fr-FR" sz="1100" b="0" i="0" u="none" strike="noStrike" cap="none">
                <a:solidFill>
                  <a:srgbClr val="000000"/>
                </a:solidFill>
                <a:latin typeface="Arial"/>
                <a:ea typeface="Arial"/>
                <a:cs typeface="Arial"/>
                <a:sym typeface="Arial"/>
              </a:rPr>
              <a:t>Date d'échéance de l'enregistrement : 18/07/2030</a:t>
            </a:r>
            <a:endParaRPr sz="170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Shape 114"/>
        <p:cNvGrpSpPr/>
        <p:nvPr/>
      </p:nvGrpSpPr>
      <p:grpSpPr>
        <a:xfrm>
          <a:off x="0" y="0"/>
          <a:ext cx="0" cy="0"/>
          <a:chOff x="0" y="0"/>
          <a:chExt cx="0" cy="0"/>
        </a:xfrm>
      </p:grpSpPr>
      <p:pic>
        <p:nvPicPr>
          <p:cNvPr id="115" name="Google Shape;115;p7"/>
          <p:cNvPicPr preferRelativeResize="0"/>
          <p:nvPr/>
        </p:nvPicPr>
        <p:blipFill rotWithShape="1">
          <a:blip r:embed="rId3">
            <a:alphaModFix/>
          </a:blip>
          <a:srcRect/>
          <a:stretch/>
        </p:blipFill>
        <p:spPr>
          <a:xfrm>
            <a:off x="5710313" y="844922"/>
            <a:ext cx="923759" cy="790562"/>
          </a:xfrm>
          <a:prstGeom prst="rect">
            <a:avLst/>
          </a:prstGeom>
          <a:noFill/>
          <a:ln>
            <a:noFill/>
          </a:ln>
        </p:spPr>
      </p:pic>
      <p:sp>
        <p:nvSpPr>
          <p:cNvPr id="116" name="Google Shape;116;p7"/>
          <p:cNvSpPr/>
          <p:nvPr/>
        </p:nvSpPr>
        <p:spPr>
          <a:xfrm>
            <a:off x="2594521" y="109084"/>
            <a:ext cx="4719320" cy="445134"/>
          </a:xfrm>
          <a:custGeom>
            <a:avLst/>
            <a:gdLst/>
            <a:ahLst/>
            <a:cxnLst/>
            <a:rect l="l" t="t" r="r" b="b"/>
            <a:pathLst>
              <a:path w="4719320" h="445134" extrusionOk="0">
                <a:moveTo>
                  <a:pt x="4496765" y="0"/>
                </a:moveTo>
                <a:lnTo>
                  <a:pt x="222478" y="0"/>
                </a:lnTo>
                <a:lnTo>
                  <a:pt x="178917" y="3962"/>
                </a:lnTo>
                <a:lnTo>
                  <a:pt x="137159" y="16916"/>
                </a:lnTo>
                <a:lnTo>
                  <a:pt x="98996" y="37083"/>
                </a:lnTo>
                <a:lnTo>
                  <a:pt x="65163" y="65163"/>
                </a:lnTo>
                <a:lnTo>
                  <a:pt x="37083" y="98996"/>
                </a:lnTo>
                <a:lnTo>
                  <a:pt x="16916" y="137159"/>
                </a:lnTo>
                <a:lnTo>
                  <a:pt x="3962" y="178561"/>
                </a:lnTo>
                <a:lnTo>
                  <a:pt x="0" y="222478"/>
                </a:lnTo>
                <a:lnTo>
                  <a:pt x="3962" y="266039"/>
                </a:lnTo>
                <a:lnTo>
                  <a:pt x="16916" y="307441"/>
                </a:lnTo>
                <a:lnTo>
                  <a:pt x="37083" y="345960"/>
                </a:lnTo>
                <a:lnTo>
                  <a:pt x="65163" y="379793"/>
                </a:lnTo>
                <a:lnTo>
                  <a:pt x="98996" y="407517"/>
                </a:lnTo>
                <a:lnTo>
                  <a:pt x="137159" y="428040"/>
                </a:lnTo>
                <a:lnTo>
                  <a:pt x="178917" y="440639"/>
                </a:lnTo>
                <a:lnTo>
                  <a:pt x="222478" y="444957"/>
                </a:lnTo>
                <a:lnTo>
                  <a:pt x="4496765" y="444957"/>
                </a:lnTo>
                <a:lnTo>
                  <a:pt x="4540313" y="440639"/>
                </a:lnTo>
                <a:lnTo>
                  <a:pt x="4582083" y="428040"/>
                </a:lnTo>
                <a:lnTo>
                  <a:pt x="4620234" y="407517"/>
                </a:lnTo>
                <a:lnTo>
                  <a:pt x="4654080" y="379793"/>
                </a:lnTo>
                <a:lnTo>
                  <a:pt x="4681804" y="345960"/>
                </a:lnTo>
                <a:lnTo>
                  <a:pt x="4702314" y="307441"/>
                </a:lnTo>
                <a:lnTo>
                  <a:pt x="4714913" y="266039"/>
                </a:lnTo>
                <a:lnTo>
                  <a:pt x="4719243" y="222478"/>
                </a:lnTo>
                <a:lnTo>
                  <a:pt x="4714913" y="178561"/>
                </a:lnTo>
                <a:lnTo>
                  <a:pt x="4702314" y="137159"/>
                </a:lnTo>
                <a:lnTo>
                  <a:pt x="4681804" y="98996"/>
                </a:lnTo>
                <a:lnTo>
                  <a:pt x="4654080" y="65163"/>
                </a:lnTo>
                <a:lnTo>
                  <a:pt x="4620234" y="37083"/>
                </a:lnTo>
                <a:lnTo>
                  <a:pt x="4582083" y="16916"/>
                </a:lnTo>
                <a:lnTo>
                  <a:pt x="4540313" y="3962"/>
                </a:lnTo>
                <a:lnTo>
                  <a:pt x="4496765" y="0"/>
                </a:lnTo>
                <a:close/>
              </a:path>
            </a:pathLst>
          </a:custGeom>
          <a:solidFill>
            <a:srgbClr val="FFFFFF"/>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Arial"/>
              <a:ea typeface="Arial"/>
              <a:cs typeface="Arial"/>
              <a:sym typeface="Arial"/>
            </a:endParaRPr>
          </a:p>
        </p:txBody>
      </p:sp>
      <p:sp>
        <p:nvSpPr>
          <p:cNvPr id="117" name="Google Shape;117;p7"/>
          <p:cNvSpPr txBox="1"/>
          <p:nvPr/>
        </p:nvSpPr>
        <p:spPr>
          <a:xfrm>
            <a:off x="286977" y="1705025"/>
            <a:ext cx="7269600" cy="851130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Clr>
                <a:srgbClr val="000000"/>
              </a:buClr>
              <a:buSzPts val="1200"/>
              <a:buFont typeface="Arial"/>
              <a:buNone/>
            </a:pPr>
            <a:r>
              <a:rPr lang="fr-FR" sz="1200" b="0" i="0" u="none" strike="noStrike" cap="none">
                <a:solidFill>
                  <a:srgbClr val="000000"/>
                </a:solidFill>
                <a:latin typeface="Arial Black"/>
                <a:ea typeface="Arial Black"/>
                <a:cs typeface="Arial Black"/>
                <a:sym typeface="Arial Black"/>
              </a:rPr>
              <a:t>Test Anglais des affaires</a:t>
            </a:r>
            <a:endParaRPr sz="1200" b="0" i="0" u="none" strike="noStrike" cap="none">
              <a:solidFill>
                <a:srgbClr val="000000"/>
              </a:solidFill>
              <a:latin typeface="Arial Black"/>
              <a:ea typeface="Arial Black"/>
              <a:cs typeface="Arial Black"/>
              <a:sym typeface="Arial Black"/>
            </a:endParaRPr>
          </a:p>
          <a:p>
            <a:pPr marL="12700" marR="0" lvl="0" indent="0" algn="l" rtl="0">
              <a:lnSpc>
                <a:spcPct val="100000"/>
              </a:lnSpc>
              <a:spcBef>
                <a:spcPts val="0"/>
              </a:spcBef>
              <a:spcAft>
                <a:spcPts val="0"/>
              </a:spcAft>
              <a:buClr>
                <a:srgbClr val="000000"/>
              </a:buClr>
              <a:buSzPts val="1200"/>
              <a:buFont typeface="Arial"/>
              <a:buNone/>
            </a:pPr>
            <a:r>
              <a:rPr lang="fr-FR" sz="1200" b="0" i="0" u="none" strike="noStrike" cap="none">
                <a:solidFill>
                  <a:srgbClr val="000000"/>
                </a:solidFill>
                <a:latin typeface="Lucida Sans"/>
                <a:ea typeface="Lucida Sans"/>
                <a:cs typeface="Lucida Sans"/>
                <a:sym typeface="Lucida Sans"/>
              </a:rPr>
              <a:t>Évaluation des 5 compétences en 45 minutes</a:t>
            </a:r>
            <a:endParaRPr sz="1200" b="0" i="0" u="none" strike="noStrike" cap="none">
              <a:solidFill>
                <a:srgbClr val="000000"/>
              </a:solidFill>
              <a:latin typeface="Lucida Sans"/>
              <a:ea typeface="Lucida Sans"/>
              <a:cs typeface="Lucida Sans"/>
              <a:sym typeface="Lucida Sans"/>
            </a:endParaRPr>
          </a:p>
          <a:p>
            <a:pPr marL="0" marR="0" lvl="0" indent="0" algn="l" rtl="0">
              <a:lnSpc>
                <a:spcPct val="100000"/>
              </a:lnSpc>
              <a:spcBef>
                <a:spcPts val="645"/>
              </a:spcBef>
              <a:spcAft>
                <a:spcPts val="0"/>
              </a:spcAft>
              <a:buClr>
                <a:srgbClr val="000000"/>
              </a:buClr>
              <a:buSzPts val="1200"/>
              <a:buFont typeface="Arial"/>
              <a:buNone/>
            </a:pPr>
            <a:endParaRPr sz="1200" b="0" i="0" u="none" strike="noStrike" cap="none">
              <a:solidFill>
                <a:srgbClr val="000000"/>
              </a:solidFill>
              <a:latin typeface="Lucida Sans"/>
              <a:ea typeface="Lucida Sans"/>
              <a:cs typeface="Lucida Sans"/>
              <a:sym typeface="Lucida Sans"/>
            </a:endParaRPr>
          </a:p>
          <a:p>
            <a:pPr marL="12700" marR="0" lvl="0" indent="0" algn="l" rtl="0">
              <a:lnSpc>
                <a:spcPct val="100000"/>
              </a:lnSpc>
              <a:spcBef>
                <a:spcPts val="0"/>
              </a:spcBef>
              <a:spcAft>
                <a:spcPts val="0"/>
              </a:spcAft>
              <a:buClr>
                <a:srgbClr val="000000"/>
              </a:buClr>
              <a:buSzPts val="1200"/>
              <a:buFont typeface="Arial"/>
              <a:buNone/>
            </a:pPr>
            <a:r>
              <a:rPr lang="fr-FR" sz="1200" b="0" i="0" u="none" strike="noStrike" cap="none">
                <a:solidFill>
                  <a:srgbClr val="000000"/>
                </a:solidFill>
                <a:latin typeface="Arial Black"/>
                <a:ea typeface="Arial Black"/>
                <a:cs typeface="Arial Black"/>
                <a:sym typeface="Arial Black"/>
              </a:rPr>
              <a:t>Objectifs et contexte :</a:t>
            </a:r>
            <a:endParaRPr sz="1200" b="0" i="0" u="none" strike="noStrike" cap="none">
              <a:solidFill>
                <a:srgbClr val="000000"/>
              </a:solidFill>
              <a:latin typeface="Arial Black"/>
              <a:ea typeface="Arial Black"/>
              <a:cs typeface="Arial Black"/>
              <a:sym typeface="Arial Black"/>
            </a:endParaRPr>
          </a:p>
          <a:p>
            <a:pPr marL="12700" marR="52069" lvl="0" indent="0" algn="l" rtl="0">
              <a:lnSpc>
                <a:spcPct val="125000"/>
              </a:lnSpc>
              <a:spcBef>
                <a:spcPts val="1380"/>
              </a:spcBef>
              <a:spcAft>
                <a:spcPts val="0"/>
              </a:spcAft>
              <a:buClr>
                <a:srgbClr val="000000"/>
              </a:buClr>
              <a:buSzPts val="1000"/>
              <a:buFont typeface="Arial"/>
              <a:buNone/>
            </a:pPr>
            <a:r>
              <a:rPr lang="fr-FR" sz="1000" b="0" i="0" u="none" strike="noStrike" cap="none">
                <a:solidFill>
                  <a:srgbClr val="000000"/>
                </a:solidFill>
                <a:latin typeface="Lucida Sans"/>
                <a:ea typeface="Lucida Sans"/>
                <a:cs typeface="Lucida Sans"/>
                <a:sym typeface="Lucida Sans"/>
              </a:rPr>
              <a:t>La certification English 360° Certificate évalue le niveau du candidat en langue anglaise dans le cadre de son activité professionnelle. Elle se base sur le Cadre européen commun de référence pour les langues (CECRL).</a:t>
            </a:r>
            <a:endParaRPr sz="1000" b="0" i="0" u="none" strike="noStrike" cap="none">
              <a:solidFill>
                <a:srgbClr val="000000"/>
              </a:solidFill>
              <a:latin typeface="Lucida Sans"/>
              <a:ea typeface="Lucida Sans"/>
              <a:cs typeface="Lucida Sans"/>
              <a:sym typeface="Lucida Sans"/>
            </a:endParaRPr>
          </a:p>
          <a:p>
            <a:pPr marL="12700" marR="452755" lvl="0" indent="0" algn="l" rtl="0">
              <a:lnSpc>
                <a:spcPct val="125000"/>
              </a:lnSpc>
              <a:spcBef>
                <a:spcPts val="0"/>
              </a:spcBef>
              <a:spcAft>
                <a:spcPts val="0"/>
              </a:spcAft>
              <a:buClr>
                <a:srgbClr val="000000"/>
              </a:buClr>
              <a:buSzPts val="1000"/>
              <a:buFont typeface="Arial"/>
              <a:buNone/>
            </a:pPr>
            <a:r>
              <a:rPr lang="fr-FR" sz="1000" b="0" i="0" u="none" strike="noStrike" cap="none">
                <a:solidFill>
                  <a:srgbClr val="000000"/>
                </a:solidFill>
                <a:latin typeface="Lucida Sans"/>
                <a:ea typeface="Lucida Sans"/>
                <a:cs typeface="Lucida Sans"/>
                <a:sym typeface="Lucida Sans"/>
              </a:rPr>
              <a:t>La certification évalue, à  l'issue d'un parcours de formation professionnelle, le niveau pour chacune des 5 compétences qui la composent : compréhension orale, compréhension écrite, expression écrite, expression orale, analyse de textes professionnels en anglais :</a:t>
            </a:r>
            <a:endParaRPr sz="1000" b="0" i="0" u="none" strike="noStrike" cap="none">
              <a:solidFill>
                <a:srgbClr val="000000"/>
              </a:solidFill>
              <a:latin typeface="Lucida Sans"/>
              <a:ea typeface="Lucida Sans"/>
              <a:cs typeface="Lucida Sans"/>
              <a:sym typeface="Lucida Sans"/>
            </a:endParaRPr>
          </a:p>
          <a:p>
            <a:pPr marL="12700" marR="70485" lvl="0" indent="0" algn="l" rtl="0">
              <a:lnSpc>
                <a:spcPct val="125000"/>
              </a:lnSpc>
              <a:spcBef>
                <a:spcPts val="1500"/>
              </a:spcBef>
              <a:spcAft>
                <a:spcPts val="0"/>
              </a:spcAft>
              <a:buClr>
                <a:srgbClr val="000000"/>
              </a:buClr>
              <a:buSzPts val="1000"/>
              <a:buFont typeface="Arial"/>
              <a:buNone/>
            </a:pPr>
            <a:r>
              <a:rPr lang="fr-FR" sz="1000" b="0" i="0" u="sng" strike="noStrike" cap="none">
                <a:solidFill>
                  <a:srgbClr val="000000"/>
                </a:solidFill>
                <a:latin typeface="Lucida Sans"/>
                <a:ea typeface="Lucida Sans"/>
                <a:cs typeface="Lucida Sans"/>
                <a:sym typeface="Lucida Sans"/>
              </a:rPr>
              <a:t>Compétence 1</a:t>
            </a:r>
            <a:r>
              <a:rPr lang="fr-FR" sz="1000" b="0" i="0" u="none" strike="noStrike" cap="none">
                <a:solidFill>
                  <a:srgbClr val="000000"/>
                </a:solidFill>
                <a:latin typeface="Lucida Sans"/>
                <a:ea typeface="Lucida Sans"/>
                <a:cs typeface="Lucida Sans"/>
                <a:sym typeface="Lucida Sans"/>
              </a:rPr>
              <a:t> : dialoguer en anglais afin d’échanger et transmettre des formations pertinentes et appropriées conduit dans une perspective professionnelle.</a:t>
            </a:r>
            <a:endParaRPr sz="1000" b="0" i="0" u="none" strike="noStrike" cap="none">
              <a:solidFill>
                <a:srgbClr val="000000"/>
              </a:solidFill>
              <a:latin typeface="Lucida Sans"/>
              <a:ea typeface="Lucida Sans"/>
              <a:cs typeface="Lucida Sans"/>
              <a:sym typeface="Lucida Sans"/>
            </a:endParaRPr>
          </a:p>
          <a:p>
            <a:pPr marL="12700" marR="273685" lvl="0" indent="0" algn="l" rtl="0">
              <a:lnSpc>
                <a:spcPct val="125000"/>
              </a:lnSpc>
              <a:spcBef>
                <a:spcPts val="1500"/>
              </a:spcBef>
              <a:spcAft>
                <a:spcPts val="0"/>
              </a:spcAft>
              <a:buClr>
                <a:srgbClr val="000000"/>
              </a:buClr>
              <a:buSzPts val="1000"/>
              <a:buFont typeface="Arial"/>
              <a:buNone/>
            </a:pPr>
            <a:r>
              <a:rPr lang="fr-FR" sz="1000" b="0" i="0" u="sng" strike="noStrike" cap="none">
                <a:solidFill>
                  <a:srgbClr val="000000"/>
                </a:solidFill>
                <a:latin typeface="Lucida Sans"/>
                <a:ea typeface="Lucida Sans"/>
                <a:cs typeface="Lucida Sans"/>
                <a:sym typeface="Lucida Sans"/>
              </a:rPr>
              <a:t>Compétence 2</a:t>
            </a:r>
            <a:r>
              <a:rPr lang="fr-FR" sz="1000" b="0" i="0" u="none" strike="noStrike" cap="none">
                <a:solidFill>
                  <a:srgbClr val="000000"/>
                </a:solidFill>
                <a:latin typeface="Lucida Sans"/>
                <a:ea typeface="Lucida Sans"/>
                <a:cs typeface="Lucida Sans"/>
                <a:sym typeface="Lucida Sans"/>
              </a:rPr>
              <a:t> : prendre la parole en continue en langue anglaise afin de transmettre et partager des informations dans un milieu professionnel.</a:t>
            </a:r>
            <a:endParaRPr sz="1000" b="0" i="0" u="none" strike="noStrike" cap="none">
              <a:solidFill>
                <a:srgbClr val="000000"/>
              </a:solidFill>
              <a:latin typeface="Lucida Sans"/>
              <a:ea typeface="Lucida Sans"/>
              <a:cs typeface="Lucida Sans"/>
              <a:sym typeface="Lucida Sans"/>
            </a:endParaRPr>
          </a:p>
          <a:p>
            <a:pPr marL="12700" marR="165735" lvl="0" indent="0" algn="l" rtl="0">
              <a:lnSpc>
                <a:spcPct val="125000"/>
              </a:lnSpc>
              <a:spcBef>
                <a:spcPts val="1495"/>
              </a:spcBef>
              <a:spcAft>
                <a:spcPts val="0"/>
              </a:spcAft>
              <a:buClr>
                <a:srgbClr val="000000"/>
              </a:buClr>
              <a:buSzPts val="1000"/>
              <a:buFont typeface="Arial"/>
              <a:buNone/>
            </a:pPr>
            <a:r>
              <a:rPr lang="fr-FR" sz="1000" b="0" i="0" u="sng" strike="noStrike" cap="none">
                <a:solidFill>
                  <a:srgbClr val="000000"/>
                </a:solidFill>
                <a:latin typeface="Lucida Sans"/>
                <a:ea typeface="Lucida Sans"/>
                <a:cs typeface="Lucida Sans"/>
                <a:sym typeface="Lucida Sans"/>
              </a:rPr>
              <a:t>Compétence 3</a:t>
            </a:r>
            <a:r>
              <a:rPr lang="fr-FR" sz="1000" b="0" i="0" u="none" strike="noStrike" cap="none">
                <a:solidFill>
                  <a:srgbClr val="000000"/>
                </a:solidFill>
                <a:latin typeface="Lucida Sans"/>
                <a:ea typeface="Lucida Sans"/>
                <a:cs typeface="Lucida Sans"/>
                <a:sym typeface="Lucida Sans"/>
              </a:rPr>
              <a:t> : comprendre une communication orale en langue anglaise afin d’identifier des informations dans un milieu professionnel.</a:t>
            </a:r>
            <a:endParaRPr sz="1000" b="0" i="0" u="none" strike="noStrike" cap="none">
              <a:solidFill>
                <a:srgbClr val="000000"/>
              </a:solidFill>
              <a:latin typeface="Lucida Sans"/>
              <a:ea typeface="Lucida Sans"/>
              <a:cs typeface="Lucida Sans"/>
              <a:sym typeface="Lucida Sans"/>
            </a:endParaRPr>
          </a:p>
          <a:p>
            <a:pPr marL="12700" marR="219710" lvl="0" indent="0" algn="l" rtl="0">
              <a:lnSpc>
                <a:spcPct val="125000"/>
              </a:lnSpc>
              <a:spcBef>
                <a:spcPts val="1500"/>
              </a:spcBef>
              <a:spcAft>
                <a:spcPts val="0"/>
              </a:spcAft>
              <a:buClr>
                <a:srgbClr val="000000"/>
              </a:buClr>
              <a:buSzPts val="1000"/>
              <a:buFont typeface="Arial"/>
              <a:buNone/>
            </a:pPr>
            <a:r>
              <a:rPr lang="fr-FR" sz="1000" b="0" i="0" u="sng" strike="noStrike" cap="none">
                <a:solidFill>
                  <a:srgbClr val="000000"/>
                </a:solidFill>
                <a:latin typeface="Lucida Sans"/>
                <a:ea typeface="Lucida Sans"/>
                <a:cs typeface="Lucida Sans"/>
                <a:sym typeface="Lucida Sans"/>
              </a:rPr>
              <a:t>Compétence 4</a:t>
            </a:r>
            <a:r>
              <a:rPr lang="fr-FR" sz="1000" b="0" i="0" u="none" strike="noStrike" cap="none">
                <a:solidFill>
                  <a:srgbClr val="000000"/>
                </a:solidFill>
                <a:latin typeface="Lucida Sans"/>
                <a:ea typeface="Lucida Sans"/>
                <a:cs typeface="Lucida Sans"/>
                <a:sym typeface="Lucida Sans"/>
              </a:rPr>
              <a:t> : composer des textes professionnels en anglais afin de transmettre des informations, maîtrisant des structures et le vocabulaire adapté au contexte et au public professionnel.</a:t>
            </a:r>
            <a:endParaRPr sz="1000" b="0" i="0" u="none" strike="noStrike" cap="none">
              <a:solidFill>
                <a:srgbClr val="000000"/>
              </a:solidFill>
              <a:latin typeface="Lucida Sans"/>
              <a:ea typeface="Lucida Sans"/>
              <a:cs typeface="Lucida Sans"/>
              <a:sym typeface="Lucida Sans"/>
            </a:endParaRPr>
          </a:p>
          <a:p>
            <a:pPr marL="12700" marR="600075" lvl="0" indent="0" algn="l" rtl="0">
              <a:lnSpc>
                <a:spcPct val="125000"/>
              </a:lnSpc>
              <a:spcBef>
                <a:spcPts val="1500"/>
              </a:spcBef>
              <a:spcAft>
                <a:spcPts val="0"/>
              </a:spcAft>
              <a:buClr>
                <a:srgbClr val="000000"/>
              </a:buClr>
              <a:buSzPts val="1000"/>
              <a:buFont typeface="Arial"/>
              <a:buNone/>
            </a:pPr>
            <a:r>
              <a:rPr lang="fr-FR" sz="1000" b="0" i="0" u="sng" strike="noStrike" cap="none">
                <a:solidFill>
                  <a:srgbClr val="000000"/>
                </a:solidFill>
                <a:latin typeface="Lucida Sans"/>
                <a:ea typeface="Lucida Sans"/>
                <a:cs typeface="Lucida Sans"/>
                <a:sym typeface="Lucida Sans"/>
              </a:rPr>
              <a:t>Compétence 5</a:t>
            </a:r>
            <a:r>
              <a:rPr lang="fr-FR" sz="1000" b="0" i="0" u="none" strike="noStrike" cap="none">
                <a:solidFill>
                  <a:srgbClr val="000000"/>
                </a:solidFill>
                <a:latin typeface="Lucida Sans"/>
                <a:ea typeface="Lucida Sans"/>
                <a:cs typeface="Lucida Sans"/>
                <a:sym typeface="Lucida Sans"/>
              </a:rPr>
              <a:t> : analyser différents types de textes professionnels en anglais afin de partager, traiter et utiliser l’information pertinente dans une perspective professionnelle.</a:t>
            </a:r>
            <a:endParaRPr sz="1000" b="0" i="0" u="none" strike="noStrike" cap="none">
              <a:solidFill>
                <a:srgbClr val="000000"/>
              </a:solidFill>
              <a:latin typeface="Lucida Sans"/>
              <a:ea typeface="Lucida Sans"/>
              <a:cs typeface="Lucida Sans"/>
              <a:sym typeface="Lucida Sans"/>
            </a:endParaRPr>
          </a:p>
          <a:p>
            <a:pPr marL="0" marR="0" lvl="0" indent="0" algn="l" rtl="0">
              <a:lnSpc>
                <a:spcPct val="100000"/>
              </a:lnSpc>
              <a:spcBef>
                <a:spcPts val="844"/>
              </a:spcBef>
              <a:spcAft>
                <a:spcPts val="0"/>
              </a:spcAft>
              <a:buClr>
                <a:srgbClr val="000000"/>
              </a:buClr>
              <a:buSzPts val="1000"/>
              <a:buFont typeface="Arial"/>
              <a:buNone/>
            </a:pPr>
            <a:endParaRPr sz="1000" b="0" i="0" u="none" strike="noStrike" cap="none">
              <a:solidFill>
                <a:srgbClr val="000000"/>
              </a:solidFill>
              <a:latin typeface="Lucida Sans"/>
              <a:ea typeface="Lucida Sans"/>
              <a:cs typeface="Lucida Sans"/>
              <a:sym typeface="Lucida Sans"/>
            </a:endParaRPr>
          </a:p>
          <a:p>
            <a:pPr marL="12700" marR="0" lvl="0" indent="0" algn="l" rtl="0">
              <a:lnSpc>
                <a:spcPct val="100000"/>
              </a:lnSpc>
              <a:spcBef>
                <a:spcPts val="0"/>
              </a:spcBef>
              <a:spcAft>
                <a:spcPts val="0"/>
              </a:spcAft>
              <a:buClr>
                <a:srgbClr val="000000"/>
              </a:buClr>
              <a:buSzPts val="1200"/>
              <a:buFont typeface="Arial"/>
              <a:buNone/>
            </a:pPr>
            <a:r>
              <a:rPr lang="fr-FR" sz="1200" b="0" i="0" u="none" strike="noStrike" cap="none">
                <a:solidFill>
                  <a:srgbClr val="000000"/>
                </a:solidFill>
                <a:latin typeface="Arial Black"/>
                <a:ea typeface="Arial Black"/>
                <a:cs typeface="Arial Black"/>
                <a:sym typeface="Arial Black"/>
              </a:rPr>
              <a:t>Modalités de passage et inscription :</a:t>
            </a:r>
            <a:endParaRPr sz="1200" b="0" i="0" u="none" strike="noStrike" cap="none">
              <a:solidFill>
                <a:srgbClr val="000000"/>
              </a:solidFill>
              <a:latin typeface="Arial Black"/>
              <a:ea typeface="Arial Black"/>
              <a:cs typeface="Arial Black"/>
              <a:sym typeface="Arial Black"/>
            </a:endParaRPr>
          </a:p>
          <a:p>
            <a:pPr marL="12700" marR="483870" lvl="0" indent="0" algn="l" rtl="0">
              <a:lnSpc>
                <a:spcPct val="125000"/>
              </a:lnSpc>
              <a:spcBef>
                <a:spcPts val="1500"/>
              </a:spcBef>
              <a:spcAft>
                <a:spcPts val="0"/>
              </a:spcAft>
              <a:buClr>
                <a:srgbClr val="000000"/>
              </a:buClr>
              <a:buSzPts val="1000"/>
              <a:buFont typeface="Arial"/>
              <a:buNone/>
            </a:pPr>
            <a:r>
              <a:rPr lang="fr-FR" sz="1000" b="0" i="0" u="none" strike="noStrike" cap="none">
                <a:solidFill>
                  <a:srgbClr val="000000"/>
                </a:solidFill>
                <a:latin typeface="Lucida Sans"/>
                <a:ea typeface="Lucida Sans"/>
                <a:cs typeface="Lucida Sans"/>
                <a:sym typeface="Lucida Sans"/>
              </a:rPr>
              <a:t>Nul besoin de rendez-vous ou de se déplacer dans un centre agréé, le test English 360° Certificate s'effectue à tout moment depuis un ordinateur. Le test dure 45 minutes. Le certificat est délivré en 24 heures.</a:t>
            </a:r>
            <a:endParaRPr sz="1000" b="0" i="0" u="none" strike="noStrike" cap="none">
              <a:solidFill>
                <a:srgbClr val="000000"/>
              </a:solidFill>
              <a:latin typeface="Lucida Sans"/>
              <a:ea typeface="Lucida Sans"/>
              <a:cs typeface="Lucida Sans"/>
              <a:sym typeface="Lucida Sans"/>
            </a:endParaRPr>
          </a:p>
          <a:p>
            <a:pPr marL="12700" marR="678815" lvl="0" indent="0" algn="l" rtl="0">
              <a:lnSpc>
                <a:spcPct val="125000"/>
              </a:lnSpc>
              <a:spcBef>
                <a:spcPts val="1500"/>
              </a:spcBef>
              <a:spcAft>
                <a:spcPts val="0"/>
              </a:spcAft>
              <a:buClr>
                <a:srgbClr val="000000"/>
              </a:buClr>
              <a:buSzPts val="1000"/>
              <a:buFont typeface="Arial"/>
              <a:buNone/>
            </a:pPr>
            <a:r>
              <a:rPr lang="fr-FR" sz="1000" b="0" i="0" u="none" strike="noStrike" cap="none">
                <a:solidFill>
                  <a:srgbClr val="000000"/>
                </a:solidFill>
                <a:latin typeface="Lucida Sans"/>
                <a:ea typeface="Lucida Sans"/>
                <a:cs typeface="Lucida Sans"/>
                <a:sym typeface="Lucida Sans"/>
              </a:rPr>
              <a:t>Inscription : les frais d’inscription sont compris dans les forfaits. Nous nous occupons de votre inscription.</a:t>
            </a:r>
            <a:endParaRPr/>
          </a:p>
          <a:p>
            <a:pPr marL="12700" marR="678815" lvl="0" indent="0" algn="l" rtl="0">
              <a:lnSpc>
                <a:spcPct val="125000"/>
              </a:lnSpc>
              <a:spcBef>
                <a:spcPts val="1500"/>
              </a:spcBef>
              <a:spcAft>
                <a:spcPts val="0"/>
              </a:spcAft>
              <a:buClr>
                <a:srgbClr val="000000"/>
              </a:buClr>
              <a:buSzPts val="1000"/>
              <a:buFont typeface="Arial"/>
              <a:buNone/>
            </a:pPr>
            <a:endParaRPr sz="1000" b="0" i="0" u="none" strike="noStrike" cap="none">
              <a:solidFill>
                <a:srgbClr val="000000"/>
              </a:solidFill>
              <a:latin typeface="Lucida Sans"/>
              <a:ea typeface="Lucida Sans"/>
              <a:cs typeface="Lucida Sans"/>
              <a:sym typeface="Lucida Sans"/>
            </a:endParaRPr>
          </a:p>
          <a:p>
            <a:pPr marL="0" marR="0" lvl="0" indent="0" algn="l" rtl="0">
              <a:lnSpc>
                <a:spcPct val="100000"/>
              </a:lnSpc>
              <a:spcBef>
                <a:spcPts val="0"/>
              </a:spcBef>
              <a:spcAft>
                <a:spcPts val="0"/>
              </a:spcAft>
              <a:buNone/>
            </a:pPr>
            <a:r>
              <a:rPr lang="fr-FR" sz="900" b="1" i="0" u="none" strike="noStrike" cap="none">
                <a:solidFill>
                  <a:srgbClr val="000000"/>
                </a:solidFill>
                <a:latin typeface="Arial"/>
                <a:ea typeface="Arial"/>
                <a:cs typeface="Arial"/>
                <a:sym typeface="Arial"/>
              </a:rPr>
              <a:t>Code RS</a:t>
            </a:r>
            <a:r>
              <a:rPr lang="fr-FR" sz="900" b="1"/>
              <a:t>7637</a:t>
            </a:r>
            <a:endParaRPr sz="9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None/>
            </a:pPr>
            <a:r>
              <a:rPr lang="fr-FR" sz="900" b="0" i="0" u="none" strike="noStrike" cap="none">
                <a:solidFill>
                  <a:srgbClr val="000000"/>
                </a:solidFill>
                <a:latin typeface="Arial"/>
                <a:ea typeface="Arial"/>
                <a:cs typeface="Arial"/>
                <a:sym typeface="Arial"/>
              </a:rPr>
              <a:t>Certificateur : AZURE SOLUTIONS Date de décision : </a:t>
            </a:r>
            <a:r>
              <a:rPr lang="fr-FR" sz="900"/>
              <a:t>26/06/2026</a:t>
            </a:r>
            <a:endParaRPr/>
          </a:p>
          <a:p>
            <a:pPr marL="0" marR="0" lvl="0" indent="0" algn="l" rtl="0">
              <a:lnSpc>
                <a:spcPct val="100000"/>
              </a:lnSpc>
              <a:spcBef>
                <a:spcPts val="0"/>
              </a:spcBef>
              <a:spcAft>
                <a:spcPts val="0"/>
              </a:spcAft>
              <a:buNone/>
            </a:pPr>
            <a:r>
              <a:rPr lang="fr-FR" sz="900" b="0" i="0" u="none" strike="noStrike" cap="none">
                <a:solidFill>
                  <a:srgbClr val="000000"/>
                </a:solidFill>
                <a:latin typeface="Arial"/>
                <a:ea typeface="Arial"/>
                <a:cs typeface="Arial"/>
                <a:sym typeface="Arial"/>
              </a:rPr>
              <a:t>Date d'échéance de l'enregistrement</a:t>
            </a:r>
            <a:r>
              <a:rPr lang="fr-FR" sz="900"/>
              <a:t> : 26/06/2028</a:t>
            </a:r>
            <a:endParaRPr/>
          </a:p>
          <a:p>
            <a:pPr marL="0" marR="0" lvl="0" indent="0" algn="l" rtl="0">
              <a:lnSpc>
                <a:spcPct val="100000"/>
              </a:lnSpc>
              <a:spcBef>
                <a:spcPts val="0"/>
              </a:spcBef>
              <a:spcAft>
                <a:spcPts val="0"/>
              </a:spcAft>
              <a:buNone/>
            </a:pPr>
            <a:endParaRPr sz="1000" b="0" i="0" u="none" strike="noStrike" cap="none">
              <a:solidFill>
                <a:srgbClr val="000000"/>
              </a:solidFill>
              <a:latin typeface="Lucida Sans"/>
              <a:ea typeface="Lucida Sans"/>
              <a:cs typeface="Lucida Sans"/>
              <a:sym typeface="Lucida Sans"/>
            </a:endParaRPr>
          </a:p>
          <a:p>
            <a:pPr marL="12700" marR="0" lvl="0" indent="0" algn="l" rtl="0">
              <a:lnSpc>
                <a:spcPct val="100000"/>
              </a:lnSpc>
              <a:spcBef>
                <a:spcPts val="0"/>
              </a:spcBef>
              <a:spcAft>
                <a:spcPts val="0"/>
              </a:spcAft>
              <a:buClr>
                <a:srgbClr val="000000"/>
              </a:buClr>
              <a:buSzPts val="1200"/>
              <a:buFont typeface="Arial"/>
              <a:buNone/>
            </a:pPr>
            <a:r>
              <a:rPr lang="fr-FR" sz="1200" b="0" i="0" u="none" strike="noStrike" cap="none">
                <a:solidFill>
                  <a:srgbClr val="000000"/>
                </a:solidFill>
                <a:latin typeface="Arial Black"/>
                <a:ea typeface="Arial Black"/>
                <a:cs typeface="Arial Black"/>
                <a:sym typeface="Arial Black"/>
              </a:rPr>
              <a:t>La plateforme Global Exam :</a:t>
            </a:r>
            <a:endParaRPr sz="1200" b="0" i="0" u="none" strike="noStrike" cap="none">
              <a:solidFill>
                <a:srgbClr val="000000"/>
              </a:solidFill>
              <a:latin typeface="Arial Black"/>
              <a:ea typeface="Arial Black"/>
              <a:cs typeface="Arial Black"/>
              <a:sym typeface="Arial Black"/>
            </a:endParaRPr>
          </a:p>
          <a:p>
            <a:pPr marL="12700" marR="5080" lvl="0" indent="0" algn="l" rtl="0">
              <a:lnSpc>
                <a:spcPct val="116900"/>
              </a:lnSpc>
              <a:spcBef>
                <a:spcPts val="155"/>
              </a:spcBef>
              <a:spcAft>
                <a:spcPts val="0"/>
              </a:spcAft>
              <a:buClr>
                <a:srgbClr val="000000"/>
              </a:buClr>
              <a:buSzPts val="1000"/>
              <a:buFont typeface="Arial"/>
              <a:buNone/>
            </a:pPr>
            <a:r>
              <a:rPr lang="fr-FR" sz="1000" b="0" i="0" u="none" strike="noStrike" cap="none">
                <a:solidFill>
                  <a:srgbClr val="000000"/>
                </a:solidFill>
                <a:latin typeface="Lucida Sans"/>
                <a:ea typeface="Lucida Sans"/>
                <a:cs typeface="Lucida Sans"/>
                <a:sym typeface="Lucida Sans"/>
              </a:rPr>
              <a:t>A partir de 20 heures, nos formations comprennent un accès à la plateforme ETS Global. Selon vos objectifs et besoins, vous aurez une licence Global Exam correspondant à l’un des objectifs suivants : </a:t>
            </a:r>
            <a:r>
              <a:rPr lang="fr-FR" sz="1000" b="0" i="0" u="none" strike="noStrike" cap="none">
                <a:solidFill>
                  <a:srgbClr val="000000"/>
                </a:solidFill>
                <a:latin typeface="Arial Black"/>
                <a:ea typeface="Arial Black"/>
                <a:cs typeface="Arial Black"/>
                <a:sym typeface="Arial Black"/>
              </a:rPr>
              <a:t>Business :</a:t>
            </a:r>
            <a:endParaRPr sz="1000" b="0" i="0" u="none" strike="noStrike" cap="none">
              <a:solidFill>
                <a:srgbClr val="000000"/>
              </a:solidFill>
              <a:latin typeface="Arial Black"/>
              <a:ea typeface="Arial Black"/>
              <a:cs typeface="Arial Black"/>
              <a:sym typeface="Arial Black"/>
            </a:endParaRPr>
          </a:p>
          <a:p>
            <a:pPr marL="12700" marR="0" lvl="0" indent="0" algn="l" rtl="0">
              <a:lnSpc>
                <a:spcPct val="100000"/>
              </a:lnSpc>
              <a:spcBef>
                <a:spcPts val="185"/>
              </a:spcBef>
              <a:spcAft>
                <a:spcPts val="0"/>
              </a:spcAft>
              <a:buClr>
                <a:srgbClr val="000000"/>
              </a:buClr>
              <a:buSzPts val="1000"/>
              <a:buFont typeface="Arial"/>
              <a:buNone/>
            </a:pPr>
            <a:r>
              <a:rPr lang="fr-FR" sz="1000" b="0" i="0" u="none" strike="noStrike" cap="none">
                <a:solidFill>
                  <a:srgbClr val="000000"/>
                </a:solidFill>
                <a:latin typeface="Lucida Sans"/>
                <a:ea typeface="Lucida Sans"/>
                <a:cs typeface="Lucida Sans"/>
                <a:sym typeface="Lucida Sans"/>
              </a:rPr>
              <a:t>Des mises en situation professionnelle avec un choix de parcours par métier et/ou compétences</a:t>
            </a:r>
            <a:endParaRPr sz="1000" b="0" i="0" u="none" strike="noStrike" cap="none">
              <a:solidFill>
                <a:srgbClr val="000000"/>
              </a:solidFill>
              <a:latin typeface="Lucida Sans"/>
              <a:ea typeface="Lucida Sans"/>
              <a:cs typeface="Lucida Sans"/>
              <a:sym typeface="Lucida Sans"/>
            </a:endParaRPr>
          </a:p>
          <a:p>
            <a:pPr marL="12700" marR="0" lvl="0" indent="0" algn="l" rtl="0">
              <a:lnSpc>
                <a:spcPct val="100000"/>
              </a:lnSpc>
              <a:spcBef>
                <a:spcPts val="185"/>
              </a:spcBef>
              <a:spcAft>
                <a:spcPts val="0"/>
              </a:spcAft>
              <a:buClr>
                <a:srgbClr val="000000"/>
              </a:buClr>
              <a:buSzPts val="1000"/>
              <a:buFont typeface="Arial"/>
              <a:buNone/>
            </a:pPr>
            <a:r>
              <a:rPr lang="fr-FR" sz="1000" b="0" i="0" u="none" strike="noStrike" cap="none">
                <a:solidFill>
                  <a:srgbClr val="000000"/>
                </a:solidFill>
                <a:latin typeface="Arial Black"/>
                <a:ea typeface="Arial Black"/>
                <a:cs typeface="Arial Black"/>
                <a:sym typeface="Arial Black"/>
              </a:rPr>
              <a:t>Général :</a:t>
            </a:r>
            <a:endParaRPr sz="1000" b="0" i="0" u="none" strike="noStrike" cap="none">
              <a:solidFill>
                <a:srgbClr val="000000"/>
              </a:solidFill>
              <a:latin typeface="Arial Black"/>
              <a:ea typeface="Arial Black"/>
              <a:cs typeface="Arial Black"/>
              <a:sym typeface="Arial Black"/>
            </a:endParaRPr>
          </a:p>
          <a:p>
            <a:pPr marL="12700" marR="0" lvl="0" indent="0" algn="l" rtl="0">
              <a:lnSpc>
                <a:spcPct val="100000"/>
              </a:lnSpc>
              <a:spcBef>
                <a:spcPts val="180"/>
              </a:spcBef>
              <a:spcAft>
                <a:spcPts val="0"/>
              </a:spcAft>
              <a:buClr>
                <a:srgbClr val="000000"/>
              </a:buClr>
              <a:buSzPts val="1000"/>
              <a:buFont typeface="Arial"/>
              <a:buNone/>
            </a:pPr>
            <a:r>
              <a:rPr lang="fr-FR" sz="1000" b="0" i="0" u="none" strike="noStrike" cap="none">
                <a:solidFill>
                  <a:srgbClr val="000000"/>
                </a:solidFill>
                <a:latin typeface="Lucida Sans"/>
                <a:ea typeface="Lucida Sans"/>
                <a:cs typeface="Lucida Sans"/>
                <a:sym typeface="Lucida Sans"/>
              </a:rPr>
              <a:t>Des révisions des bases grammaticales et des mises en situation du quotidien.</a:t>
            </a:r>
            <a:endParaRPr sz="1000" b="0" i="0" u="none" strike="noStrike" cap="none">
              <a:solidFill>
                <a:srgbClr val="000000"/>
              </a:solidFill>
              <a:latin typeface="Lucida Sans"/>
              <a:ea typeface="Lucida Sans"/>
              <a:cs typeface="Lucida Sans"/>
              <a:sym typeface="Lucida Sans"/>
            </a:endParaRPr>
          </a:p>
        </p:txBody>
      </p:sp>
      <p:sp>
        <p:nvSpPr>
          <p:cNvPr id="118" name="Google Shape;118;p7"/>
          <p:cNvSpPr txBox="1">
            <a:spLocks noGrp="1"/>
          </p:cNvSpPr>
          <p:nvPr>
            <p:ph type="sldNum" idx="12"/>
          </p:nvPr>
        </p:nvSpPr>
        <p:spPr>
          <a:xfrm>
            <a:off x="3783304" y="10304857"/>
            <a:ext cx="372110" cy="309879"/>
          </a:xfrm>
          <a:prstGeom prst="rect">
            <a:avLst/>
          </a:prstGeom>
          <a:noFill/>
          <a:ln>
            <a:noFill/>
          </a:ln>
        </p:spPr>
        <p:txBody>
          <a:bodyPr spcFirstLastPara="1" wrap="square" lIns="0" tIns="0" rIns="0" bIns="0" anchor="t" anchorCtr="0">
            <a:spAutoFit/>
          </a:bodyPr>
          <a:lstStyle/>
          <a:p>
            <a:pPr marL="38100" lvl="0" indent="0" algn="l" rtl="0">
              <a:lnSpc>
                <a:spcPct val="115500"/>
              </a:lnSpc>
              <a:spcBef>
                <a:spcPts val="0"/>
              </a:spcBef>
              <a:spcAft>
                <a:spcPts val="0"/>
              </a:spcAft>
              <a:buSzPts val="2000"/>
              <a:buNone/>
            </a:pPr>
            <a:fld id="{00000000-1234-1234-1234-123412341234}" type="slidenum">
              <a:rPr lang="fr-FR"/>
              <a:t>7</a:t>
            </a:fld>
            <a:endParaRPr/>
          </a:p>
        </p:txBody>
      </p:sp>
      <p:pic>
        <p:nvPicPr>
          <p:cNvPr id="119" name="Google Shape;119;p7"/>
          <p:cNvPicPr preferRelativeResize="0"/>
          <p:nvPr/>
        </p:nvPicPr>
        <p:blipFill rotWithShape="1">
          <a:blip r:embed="rId4">
            <a:alphaModFix/>
          </a:blip>
          <a:srcRect/>
          <a:stretch/>
        </p:blipFill>
        <p:spPr>
          <a:xfrm>
            <a:off x="6435500" y="9006500"/>
            <a:ext cx="749425" cy="578625"/>
          </a:xfrm>
          <a:prstGeom prst="rect">
            <a:avLst/>
          </a:prstGeom>
          <a:noFill/>
          <a:ln>
            <a:noFill/>
          </a:ln>
        </p:spPr>
      </p:pic>
      <p:sp>
        <p:nvSpPr>
          <p:cNvPr id="120" name="Google Shape;120;p7"/>
          <p:cNvSpPr txBox="1"/>
          <p:nvPr/>
        </p:nvSpPr>
        <p:spPr>
          <a:xfrm>
            <a:off x="2893923" y="88450"/>
            <a:ext cx="3979200" cy="1028700"/>
          </a:xfrm>
          <a:prstGeom prst="rect">
            <a:avLst/>
          </a:prstGeom>
          <a:noFill/>
          <a:ln>
            <a:noFill/>
          </a:ln>
        </p:spPr>
        <p:txBody>
          <a:bodyPr spcFirstLastPara="1" wrap="square" lIns="0" tIns="12700" rIns="0" bIns="0" anchor="t" anchorCtr="0">
            <a:spAutoFit/>
          </a:bodyPr>
          <a:lstStyle/>
          <a:p>
            <a:pPr marL="12700" marR="5080" lvl="0" indent="0" algn="l" rtl="0">
              <a:lnSpc>
                <a:spcPct val="100000"/>
              </a:lnSpc>
              <a:spcBef>
                <a:spcPts val="0"/>
              </a:spcBef>
              <a:spcAft>
                <a:spcPts val="0"/>
              </a:spcAft>
              <a:buClr>
                <a:srgbClr val="000000"/>
              </a:buClr>
              <a:buSzPts val="2200"/>
              <a:buFont typeface="Arial"/>
              <a:buNone/>
            </a:pPr>
            <a:r>
              <a:rPr lang="fr-FR" sz="2200" b="0" i="0" u="none" strike="noStrike" cap="none">
                <a:solidFill>
                  <a:srgbClr val="143669"/>
                </a:solidFill>
                <a:latin typeface="Poppins ExtraBold"/>
                <a:ea typeface="Poppins ExtraBold"/>
                <a:cs typeface="Poppins ExtraBold"/>
                <a:sym typeface="Poppins ExtraBold"/>
              </a:rPr>
              <a:t>Une certification spécifique pour chaque besoin</a:t>
            </a:r>
            <a:endParaRPr sz="2200" b="0" i="0" u="none" strike="noStrike" cap="none">
              <a:solidFill>
                <a:srgbClr val="000000"/>
              </a:solidFill>
              <a:latin typeface="Poppins ExtraBold"/>
              <a:ea typeface="Poppins ExtraBold"/>
              <a:cs typeface="Poppins ExtraBold"/>
              <a:sym typeface="Poppins ExtraBold"/>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Shape 124"/>
        <p:cNvGrpSpPr/>
        <p:nvPr/>
      </p:nvGrpSpPr>
      <p:grpSpPr>
        <a:xfrm>
          <a:off x="0" y="0"/>
          <a:ext cx="0" cy="0"/>
          <a:chOff x="0" y="0"/>
          <a:chExt cx="0" cy="0"/>
        </a:xfrm>
      </p:grpSpPr>
      <p:sp>
        <p:nvSpPr>
          <p:cNvPr id="125" name="Google Shape;125;p8"/>
          <p:cNvSpPr/>
          <p:nvPr/>
        </p:nvSpPr>
        <p:spPr>
          <a:xfrm>
            <a:off x="2594521" y="109084"/>
            <a:ext cx="4719320" cy="445134"/>
          </a:xfrm>
          <a:custGeom>
            <a:avLst/>
            <a:gdLst/>
            <a:ahLst/>
            <a:cxnLst/>
            <a:rect l="l" t="t" r="r" b="b"/>
            <a:pathLst>
              <a:path w="4719320" h="445134" extrusionOk="0">
                <a:moveTo>
                  <a:pt x="4496765" y="0"/>
                </a:moveTo>
                <a:lnTo>
                  <a:pt x="222478" y="0"/>
                </a:lnTo>
                <a:lnTo>
                  <a:pt x="178917" y="3962"/>
                </a:lnTo>
                <a:lnTo>
                  <a:pt x="137159" y="16916"/>
                </a:lnTo>
                <a:lnTo>
                  <a:pt x="98996" y="37083"/>
                </a:lnTo>
                <a:lnTo>
                  <a:pt x="65163" y="65163"/>
                </a:lnTo>
                <a:lnTo>
                  <a:pt x="37083" y="98996"/>
                </a:lnTo>
                <a:lnTo>
                  <a:pt x="16916" y="137159"/>
                </a:lnTo>
                <a:lnTo>
                  <a:pt x="3962" y="178561"/>
                </a:lnTo>
                <a:lnTo>
                  <a:pt x="0" y="222478"/>
                </a:lnTo>
                <a:lnTo>
                  <a:pt x="3962" y="266039"/>
                </a:lnTo>
                <a:lnTo>
                  <a:pt x="16916" y="307441"/>
                </a:lnTo>
                <a:lnTo>
                  <a:pt x="37083" y="345960"/>
                </a:lnTo>
                <a:lnTo>
                  <a:pt x="65163" y="379793"/>
                </a:lnTo>
                <a:lnTo>
                  <a:pt x="98996" y="407517"/>
                </a:lnTo>
                <a:lnTo>
                  <a:pt x="137159" y="428040"/>
                </a:lnTo>
                <a:lnTo>
                  <a:pt x="178917" y="440639"/>
                </a:lnTo>
                <a:lnTo>
                  <a:pt x="222478" y="444957"/>
                </a:lnTo>
                <a:lnTo>
                  <a:pt x="4496765" y="444957"/>
                </a:lnTo>
                <a:lnTo>
                  <a:pt x="4540313" y="440639"/>
                </a:lnTo>
                <a:lnTo>
                  <a:pt x="4582083" y="428040"/>
                </a:lnTo>
                <a:lnTo>
                  <a:pt x="4620234" y="407517"/>
                </a:lnTo>
                <a:lnTo>
                  <a:pt x="4654080" y="379793"/>
                </a:lnTo>
                <a:lnTo>
                  <a:pt x="4681804" y="345960"/>
                </a:lnTo>
                <a:lnTo>
                  <a:pt x="4702314" y="307441"/>
                </a:lnTo>
                <a:lnTo>
                  <a:pt x="4714913" y="266039"/>
                </a:lnTo>
                <a:lnTo>
                  <a:pt x="4719243" y="222478"/>
                </a:lnTo>
                <a:lnTo>
                  <a:pt x="4714913" y="178561"/>
                </a:lnTo>
                <a:lnTo>
                  <a:pt x="4702314" y="137159"/>
                </a:lnTo>
                <a:lnTo>
                  <a:pt x="4681804" y="98996"/>
                </a:lnTo>
                <a:lnTo>
                  <a:pt x="4654080" y="65163"/>
                </a:lnTo>
                <a:lnTo>
                  <a:pt x="4620234" y="37083"/>
                </a:lnTo>
                <a:lnTo>
                  <a:pt x="4582083" y="16916"/>
                </a:lnTo>
                <a:lnTo>
                  <a:pt x="4540313" y="3962"/>
                </a:lnTo>
                <a:lnTo>
                  <a:pt x="4496765" y="0"/>
                </a:lnTo>
                <a:close/>
              </a:path>
            </a:pathLst>
          </a:custGeom>
          <a:solidFill>
            <a:srgbClr val="FFFFFF"/>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Arial"/>
              <a:ea typeface="Arial"/>
              <a:cs typeface="Arial"/>
              <a:sym typeface="Arial"/>
            </a:endParaRPr>
          </a:p>
        </p:txBody>
      </p:sp>
      <p:sp>
        <p:nvSpPr>
          <p:cNvPr id="126" name="Google Shape;126;p8"/>
          <p:cNvSpPr txBox="1"/>
          <p:nvPr/>
        </p:nvSpPr>
        <p:spPr>
          <a:xfrm>
            <a:off x="286963" y="1705013"/>
            <a:ext cx="6857400" cy="9920408"/>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Clr>
                <a:schemeClr val="dk1"/>
              </a:buClr>
              <a:buSzPts val="1200"/>
              <a:buFont typeface="Arial"/>
              <a:buNone/>
            </a:pPr>
            <a:r>
              <a:rPr lang="fr-FR" sz="1200" b="0" i="0" u="none" strike="noStrike" cap="none">
                <a:solidFill>
                  <a:schemeClr val="dk1"/>
                </a:solidFill>
                <a:latin typeface="Arial Black"/>
                <a:ea typeface="Arial Black"/>
                <a:cs typeface="Arial Black"/>
                <a:sym typeface="Arial Black"/>
              </a:rPr>
              <a:t>Objectifs et contexte :</a:t>
            </a:r>
            <a:endParaRPr sz="1100" b="0" i="0" u="none" strike="noStrike" cap="none">
              <a:solidFill>
                <a:srgbClr val="000000"/>
              </a:solidFill>
              <a:latin typeface="Lucida Sans"/>
              <a:ea typeface="Lucida Sans"/>
              <a:cs typeface="Lucida Sans"/>
              <a:sym typeface="Lucida Sans"/>
            </a:endParaRPr>
          </a:p>
          <a:p>
            <a:pPr marL="12700" marR="678815" lvl="0" indent="0" algn="l" rtl="0">
              <a:lnSpc>
                <a:spcPct val="125000"/>
              </a:lnSpc>
              <a:spcBef>
                <a:spcPts val="1500"/>
              </a:spcBef>
              <a:spcAft>
                <a:spcPts val="0"/>
              </a:spcAft>
              <a:buClr>
                <a:schemeClr val="dk1"/>
              </a:buClr>
              <a:buSzPts val="1100"/>
              <a:buFont typeface="Arial"/>
              <a:buNone/>
            </a:pPr>
            <a:r>
              <a:rPr lang="fr-FR" sz="1100" b="0" i="0" u="none" strike="noStrike" cap="none">
                <a:solidFill>
                  <a:srgbClr val="000000"/>
                </a:solidFill>
                <a:latin typeface="Lucida Sans"/>
                <a:ea typeface="Lucida Sans"/>
                <a:cs typeface="Lucida Sans"/>
                <a:sym typeface="Lucida Sans"/>
              </a:rPr>
              <a:t>Le test VTest Business English - 4 skills est inscrit au répertoire spécifique de France compétences RS6905 depuis le 27 novembre 2024. A ce titre, vous disposerez d'un certificat de compétence reconnu par l'état, ainsi que d’un certificat international sécurisé reconnu dans le monde entier.</a:t>
            </a:r>
            <a:endParaRPr sz="1100" b="0" i="0" u="none" strike="noStrike" cap="none">
              <a:solidFill>
                <a:srgbClr val="000000"/>
              </a:solidFill>
              <a:latin typeface="Lucida Sans"/>
              <a:ea typeface="Lucida Sans"/>
              <a:cs typeface="Lucida Sans"/>
              <a:sym typeface="Lucida Sans"/>
            </a:endParaRPr>
          </a:p>
          <a:p>
            <a:pPr marL="12700" marR="678815" lvl="0" indent="0" algn="l" rtl="0">
              <a:lnSpc>
                <a:spcPct val="125000"/>
              </a:lnSpc>
              <a:spcBef>
                <a:spcPts val="1500"/>
              </a:spcBef>
              <a:spcAft>
                <a:spcPts val="0"/>
              </a:spcAft>
              <a:buClr>
                <a:srgbClr val="000000"/>
              </a:buClr>
              <a:buSzPts val="1100"/>
              <a:buFont typeface="Arial"/>
              <a:buNone/>
            </a:pPr>
            <a:r>
              <a:rPr lang="fr-FR" sz="1100" b="0" i="0" u="none" strike="noStrike" cap="none">
                <a:solidFill>
                  <a:srgbClr val="000000"/>
                </a:solidFill>
                <a:latin typeface="Lucida Sans"/>
                <a:ea typeface="Lucida Sans"/>
                <a:cs typeface="Lucida Sans"/>
                <a:sym typeface="Lucida Sans"/>
              </a:rPr>
              <a:t>Le test évalue les 4 compétences linguistiques, à savoir compréhension et expression à l’oral et à l’écrit, grâce à une intelligence artificielle de dernière génération et fournit un niveau d’anglais professionnel précis basé sur le CECR (cadre Européen de référence pour les langues).</a:t>
            </a:r>
            <a:endParaRPr sz="1100" b="0" i="0" u="none" strike="noStrike" cap="none">
              <a:solidFill>
                <a:srgbClr val="000000"/>
              </a:solidFill>
              <a:latin typeface="Lucida Sans"/>
              <a:ea typeface="Lucida Sans"/>
              <a:cs typeface="Lucida Sans"/>
              <a:sym typeface="Lucida Sans"/>
            </a:endParaRPr>
          </a:p>
          <a:p>
            <a:pPr marL="12700" marR="678815" lvl="0" indent="0" algn="l" rtl="0">
              <a:lnSpc>
                <a:spcPct val="125000"/>
              </a:lnSpc>
              <a:spcBef>
                <a:spcPts val="1500"/>
              </a:spcBef>
              <a:spcAft>
                <a:spcPts val="0"/>
              </a:spcAft>
              <a:buClr>
                <a:srgbClr val="000000"/>
              </a:buClr>
              <a:buSzPts val="1100"/>
              <a:buFont typeface="Arial"/>
              <a:buNone/>
            </a:pPr>
            <a:endParaRPr sz="1100" b="0" i="0" u="none" strike="noStrike" cap="none">
              <a:solidFill>
                <a:srgbClr val="000000"/>
              </a:solidFill>
              <a:latin typeface="Lucida Sans"/>
              <a:ea typeface="Lucida Sans"/>
              <a:cs typeface="Lucida Sans"/>
              <a:sym typeface="Lucida Sans"/>
            </a:endParaRPr>
          </a:p>
          <a:p>
            <a:pPr marL="12700" marR="0" lvl="0" indent="0" algn="l" rtl="0">
              <a:lnSpc>
                <a:spcPct val="100000"/>
              </a:lnSpc>
              <a:spcBef>
                <a:spcPts val="0"/>
              </a:spcBef>
              <a:spcAft>
                <a:spcPts val="0"/>
              </a:spcAft>
              <a:buClr>
                <a:srgbClr val="000000"/>
              </a:buClr>
              <a:buSzPts val="1200"/>
              <a:buFont typeface="Arial"/>
              <a:buNone/>
            </a:pPr>
            <a:r>
              <a:rPr lang="fr-FR" sz="1200" b="0" i="0" u="none" strike="noStrike" cap="none">
                <a:solidFill>
                  <a:schemeClr val="dk1"/>
                </a:solidFill>
                <a:latin typeface="Arial Black"/>
                <a:ea typeface="Arial Black"/>
                <a:cs typeface="Arial Black"/>
                <a:sym typeface="Arial Black"/>
              </a:rPr>
              <a:t>Modalités de passage et inscription :</a:t>
            </a:r>
            <a:endParaRPr sz="1100" b="0" i="0" u="none" strike="noStrike" cap="none">
              <a:solidFill>
                <a:srgbClr val="000000"/>
              </a:solidFill>
              <a:latin typeface="Lucida Sans"/>
              <a:ea typeface="Lucida Sans"/>
              <a:cs typeface="Lucida Sans"/>
              <a:sym typeface="Lucida Sans"/>
            </a:endParaRPr>
          </a:p>
          <a:p>
            <a:pPr marL="12700" marR="678815" lvl="0" indent="0" algn="l" rtl="0">
              <a:lnSpc>
                <a:spcPct val="125000"/>
              </a:lnSpc>
              <a:spcBef>
                <a:spcPts val="1500"/>
              </a:spcBef>
              <a:spcAft>
                <a:spcPts val="0"/>
              </a:spcAft>
              <a:buClr>
                <a:schemeClr val="dk1"/>
              </a:buClr>
              <a:buSzPts val="1100"/>
              <a:buFont typeface="Arial"/>
              <a:buNone/>
            </a:pPr>
            <a:r>
              <a:rPr lang="fr-FR" sz="1100" b="0" i="0" u="none" strike="noStrike" cap="none">
                <a:solidFill>
                  <a:srgbClr val="000000"/>
                </a:solidFill>
                <a:latin typeface="Lucida Sans"/>
                <a:ea typeface="Lucida Sans"/>
                <a:cs typeface="Lucida Sans"/>
                <a:sym typeface="Lucida Sans"/>
              </a:rPr>
              <a:t>Le candidat peut passer le test en ligne sans rendez-vous préalable en toute sécurité en 60’ en moyenne, et obtenir ses résultats immédiatement dans 85% des cas, ou dans les 48 heures au maximum. L’interface du test est disponible en français, et le test démarre par des questions simples, monte en difficulté et s’arrête au niveau du candidat. Le candidat aura l’occasion de répondre à des questions de compréhension, de s’exprimer à l’oral sur différents sujets, et de rédiger un contenu sur un sujet donné. L’activité d’expression orale commence par la lecture d’un texte à haute voix pour faciliter la réponse aux questions ouvertes.</a:t>
            </a:r>
            <a:endParaRPr sz="1100" b="0" i="0" u="none" strike="noStrike" cap="none">
              <a:solidFill>
                <a:srgbClr val="000000"/>
              </a:solidFill>
              <a:latin typeface="Lucida Sans"/>
              <a:ea typeface="Lucida Sans"/>
              <a:cs typeface="Lucida Sans"/>
              <a:sym typeface="Lucida Sans"/>
            </a:endParaRPr>
          </a:p>
          <a:p>
            <a:pPr marL="12700" marR="678815" lvl="0" indent="0" algn="l" rtl="0">
              <a:lnSpc>
                <a:spcPct val="125000"/>
              </a:lnSpc>
              <a:spcBef>
                <a:spcPts val="1500"/>
              </a:spcBef>
              <a:spcAft>
                <a:spcPts val="0"/>
              </a:spcAft>
              <a:buClr>
                <a:schemeClr val="dk1"/>
              </a:buClr>
              <a:buSzPts val="1100"/>
              <a:buFont typeface="Arial"/>
              <a:buNone/>
            </a:pPr>
            <a:r>
              <a:rPr lang="fr-FR" sz="1100" b="0" i="0" u="none" strike="noStrike" cap="none">
                <a:solidFill>
                  <a:srgbClr val="000000"/>
                </a:solidFill>
                <a:latin typeface="Lucida Sans"/>
                <a:ea typeface="Lucida Sans"/>
                <a:cs typeface="Lucida Sans"/>
                <a:sym typeface="Lucida Sans"/>
              </a:rPr>
              <a:t>Au niveau de l’équipement, un ordinateur, une tablette, ou même un smartphone pourquoi pas, que ce soit avec Windows, Mac, Ios, Android ou Linux. Il vous faudra, outre une connexion internet, une caméra frontale, un microphone et des écouteurs ou un casque, le tout dans un endroit calme. Pour vous préparer, en plus de votre formation, vous bénéficiez d’un test de découverte en ligne gratuit </a:t>
            </a:r>
            <a:endParaRPr/>
          </a:p>
          <a:p>
            <a:pPr marL="12700" marR="678815" lvl="0" indent="0" algn="l" rtl="0">
              <a:lnSpc>
                <a:spcPct val="125000"/>
              </a:lnSpc>
              <a:spcBef>
                <a:spcPts val="1500"/>
              </a:spcBef>
              <a:spcAft>
                <a:spcPts val="0"/>
              </a:spcAft>
              <a:buClr>
                <a:schemeClr val="dk1"/>
              </a:buClr>
              <a:buSzPts val="1100"/>
              <a:buFont typeface="Arial"/>
              <a:buNone/>
            </a:pPr>
            <a:endParaRPr sz="1100" b="0" i="0" u="none" strike="noStrike" cap="none">
              <a:solidFill>
                <a:srgbClr val="000000"/>
              </a:solidFill>
              <a:latin typeface="Lucida Sans"/>
              <a:ea typeface="Lucida Sans"/>
              <a:cs typeface="Lucida Sans"/>
              <a:sym typeface="Lucida Sans"/>
            </a:endParaRPr>
          </a:p>
          <a:p>
            <a:pPr marL="0" marR="0" lvl="0" indent="0" algn="l" rtl="0">
              <a:lnSpc>
                <a:spcPct val="100000"/>
              </a:lnSpc>
              <a:spcBef>
                <a:spcPts val="0"/>
              </a:spcBef>
              <a:spcAft>
                <a:spcPts val="0"/>
              </a:spcAft>
              <a:buNone/>
            </a:pPr>
            <a:r>
              <a:rPr lang="fr-FR" sz="1100" b="1" i="0" u="none" strike="noStrike" cap="none">
                <a:solidFill>
                  <a:srgbClr val="000000"/>
                </a:solidFill>
                <a:latin typeface="Arial"/>
                <a:ea typeface="Arial"/>
                <a:cs typeface="Arial"/>
                <a:sym typeface="Arial"/>
              </a:rPr>
              <a:t>Code : RS6905</a:t>
            </a:r>
            <a:endParaRPr sz="11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None/>
            </a:pPr>
            <a:r>
              <a:rPr lang="fr-FR" sz="1100" b="0" i="0" u="none" strike="noStrike" cap="none">
                <a:solidFill>
                  <a:srgbClr val="000000"/>
                </a:solidFill>
                <a:latin typeface="Arial"/>
                <a:ea typeface="Arial"/>
                <a:cs typeface="Arial"/>
                <a:sym typeface="Arial"/>
              </a:rPr>
              <a:t>Certificateur : EXASSESS </a:t>
            </a:r>
            <a:endParaRPr/>
          </a:p>
          <a:p>
            <a:pPr marL="0" marR="0" lvl="0" indent="0" algn="l" rtl="0">
              <a:lnSpc>
                <a:spcPct val="100000"/>
              </a:lnSpc>
              <a:spcBef>
                <a:spcPts val="0"/>
              </a:spcBef>
              <a:spcAft>
                <a:spcPts val="0"/>
              </a:spcAft>
              <a:buNone/>
            </a:pPr>
            <a:r>
              <a:rPr lang="fr-FR" sz="1100" b="0" i="0" u="none" strike="noStrike" cap="none">
                <a:solidFill>
                  <a:srgbClr val="000000"/>
                </a:solidFill>
                <a:latin typeface="Arial"/>
                <a:ea typeface="Arial"/>
                <a:cs typeface="Arial"/>
                <a:sym typeface="Arial"/>
              </a:rPr>
              <a:t>Date de décision : 28/11/2024</a:t>
            </a:r>
            <a:endParaRPr/>
          </a:p>
          <a:p>
            <a:pPr marL="0" marR="0" lvl="0" indent="0" algn="l" rtl="0">
              <a:lnSpc>
                <a:spcPct val="100000"/>
              </a:lnSpc>
              <a:spcBef>
                <a:spcPts val="0"/>
              </a:spcBef>
              <a:spcAft>
                <a:spcPts val="0"/>
              </a:spcAft>
              <a:buNone/>
            </a:pPr>
            <a:r>
              <a:rPr lang="fr-FR" sz="1100" b="0" i="0" u="none" strike="noStrike" cap="none">
                <a:solidFill>
                  <a:srgbClr val="000000"/>
                </a:solidFill>
                <a:latin typeface="Arial"/>
                <a:ea typeface="Arial"/>
                <a:cs typeface="Arial"/>
                <a:sym typeface="Arial"/>
              </a:rPr>
              <a:t>Date d'échéance de l'enregistrement : 28/11/2027</a:t>
            </a:r>
            <a:endParaRPr sz="1100" b="0" i="0" u="none" strike="noStrike" cap="none">
              <a:solidFill>
                <a:srgbClr val="000000"/>
              </a:solidFill>
              <a:latin typeface="Lucida Sans"/>
              <a:ea typeface="Lucida Sans"/>
              <a:cs typeface="Lucida Sans"/>
              <a:sym typeface="Lucida Sans"/>
            </a:endParaRPr>
          </a:p>
          <a:p>
            <a:pPr marL="12700" marR="678815" lvl="0" indent="0" algn="l" rtl="0">
              <a:lnSpc>
                <a:spcPct val="125000"/>
              </a:lnSpc>
              <a:spcBef>
                <a:spcPts val="1500"/>
              </a:spcBef>
              <a:spcAft>
                <a:spcPts val="0"/>
              </a:spcAft>
              <a:buClr>
                <a:schemeClr val="dk1"/>
              </a:buClr>
              <a:buSzPts val="1100"/>
              <a:buFont typeface="Arial"/>
              <a:buNone/>
            </a:pPr>
            <a:endParaRPr sz="1100" b="0" i="0" u="none" strike="noStrike" cap="none">
              <a:solidFill>
                <a:srgbClr val="000000"/>
              </a:solidFill>
              <a:latin typeface="Lucida Sans"/>
              <a:ea typeface="Lucida Sans"/>
              <a:cs typeface="Lucida Sans"/>
              <a:sym typeface="Lucida Sans"/>
            </a:endParaRPr>
          </a:p>
          <a:p>
            <a:pPr marL="12700" marR="0" lvl="0" indent="0" algn="l" rtl="0">
              <a:lnSpc>
                <a:spcPct val="100000"/>
              </a:lnSpc>
              <a:spcBef>
                <a:spcPts val="0"/>
              </a:spcBef>
              <a:spcAft>
                <a:spcPts val="0"/>
              </a:spcAft>
              <a:buClr>
                <a:schemeClr val="dk1"/>
              </a:buClr>
              <a:buSzPts val="1200"/>
              <a:buFont typeface="Arial"/>
              <a:buNone/>
            </a:pPr>
            <a:r>
              <a:rPr lang="fr-FR" sz="1200" b="0" i="0" u="none" strike="noStrike" cap="none">
                <a:solidFill>
                  <a:schemeClr val="dk1"/>
                </a:solidFill>
                <a:latin typeface="Arial Black"/>
                <a:ea typeface="Arial Black"/>
                <a:cs typeface="Arial Black"/>
                <a:sym typeface="Arial Black"/>
              </a:rPr>
              <a:t>La plateforme Global Exam :</a:t>
            </a:r>
            <a:endParaRPr sz="1200" b="0" i="0" u="none" strike="noStrike" cap="none">
              <a:solidFill>
                <a:schemeClr val="dk1"/>
              </a:solidFill>
              <a:latin typeface="Arial Black"/>
              <a:ea typeface="Arial Black"/>
              <a:cs typeface="Arial Black"/>
              <a:sym typeface="Arial Black"/>
            </a:endParaRPr>
          </a:p>
          <a:p>
            <a:pPr marL="12700" marR="5080" lvl="0" indent="0" algn="l" rtl="0">
              <a:lnSpc>
                <a:spcPct val="116900"/>
              </a:lnSpc>
              <a:spcBef>
                <a:spcPts val="155"/>
              </a:spcBef>
              <a:spcAft>
                <a:spcPts val="0"/>
              </a:spcAft>
              <a:buClr>
                <a:schemeClr val="dk1"/>
              </a:buClr>
              <a:buSzPts val="1000"/>
              <a:buFont typeface="Arial"/>
              <a:buNone/>
            </a:pPr>
            <a:r>
              <a:rPr lang="fr-FR" sz="1000" b="0" i="0" u="none" strike="noStrike" cap="none">
                <a:solidFill>
                  <a:schemeClr val="dk1"/>
                </a:solidFill>
                <a:latin typeface="Lucida Sans"/>
                <a:ea typeface="Lucida Sans"/>
                <a:cs typeface="Lucida Sans"/>
                <a:sym typeface="Lucida Sans"/>
              </a:rPr>
              <a:t>A partir de 20 heures, nos formations comprennent un accès à la plateforme ETS Global. Selon vos objectifs et besoins, vous aurez une licence Global Exam correspondant à l’un des objectifs suivants : </a:t>
            </a:r>
            <a:r>
              <a:rPr lang="fr-FR" sz="1000" b="0" i="0" u="none" strike="noStrike" cap="none">
                <a:solidFill>
                  <a:schemeClr val="dk1"/>
                </a:solidFill>
                <a:latin typeface="Arial Black"/>
                <a:ea typeface="Arial Black"/>
                <a:cs typeface="Arial Black"/>
                <a:sym typeface="Arial Black"/>
              </a:rPr>
              <a:t>Business :</a:t>
            </a:r>
            <a:endParaRPr sz="1000" b="0" i="0" u="none" strike="noStrike" cap="none">
              <a:solidFill>
                <a:schemeClr val="dk1"/>
              </a:solidFill>
              <a:latin typeface="Arial Black"/>
              <a:ea typeface="Arial Black"/>
              <a:cs typeface="Arial Black"/>
              <a:sym typeface="Arial Black"/>
            </a:endParaRPr>
          </a:p>
          <a:p>
            <a:pPr marL="12700" marR="0" lvl="0" indent="0" algn="l" rtl="0">
              <a:lnSpc>
                <a:spcPct val="100000"/>
              </a:lnSpc>
              <a:spcBef>
                <a:spcPts val="185"/>
              </a:spcBef>
              <a:spcAft>
                <a:spcPts val="0"/>
              </a:spcAft>
              <a:buClr>
                <a:schemeClr val="dk1"/>
              </a:buClr>
              <a:buSzPts val="1000"/>
              <a:buFont typeface="Arial"/>
              <a:buNone/>
            </a:pPr>
            <a:r>
              <a:rPr lang="fr-FR" sz="1000" b="0" i="0" u="none" strike="noStrike" cap="none">
                <a:solidFill>
                  <a:schemeClr val="dk1"/>
                </a:solidFill>
                <a:latin typeface="Lucida Sans"/>
                <a:ea typeface="Lucida Sans"/>
                <a:cs typeface="Lucida Sans"/>
                <a:sym typeface="Lucida Sans"/>
              </a:rPr>
              <a:t>Des mises en situation professionnelle avec un choix de parcours par métier et/ou compétences</a:t>
            </a:r>
            <a:endParaRPr sz="1000" b="0" i="0" u="none" strike="noStrike" cap="none">
              <a:solidFill>
                <a:schemeClr val="dk1"/>
              </a:solidFill>
              <a:latin typeface="Lucida Sans"/>
              <a:ea typeface="Lucida Sans"/>
              <a:cs typeface="Lucida Sans"/>
              <a:sym typeface="Lucida Sans"/>
            </a:endParaRPr>
          </a:p>
          <a:p>
            <a:pPr marL="12700" marR="0" lvl="0" indent="0" algn="l" rtl="0">
              <a:lnSpc>
                <a:spcPct val="100000"/>
              </a:lnSpc>
              <a:spcBef>
                <a:spcPts val="185"/>
              </a:spcBef>
              <a:spcAft>
                <a:spcPts val="0"/>
              </a:spcAft>
              <a:buClr>
                <a:schemeClr val="dk1"/>
              </a:buClr>
              <a:buSzPts val="1000"/>
              <a:buFont typeface="Arial"/>
              <a:buNone/>
            </a:pPr>
            <a:r>
              <a:rPr lang="fr-FR" sz="1000" b="0" i="0" u="none" strike="noStrike" cap="none">
                <a:solidFill>
                  <a:schemeClr val="dk1"/>
                </a:solidFill>
                <a:latin typeface="Arial Black"/>
                <a:ea typeface="Arial Black"/>
                <a:cs typeface="Arial Black"/>
                <a:sym typeface="Arial Black"/>
              </a:rPr>
              <a:t>Général :</a:t>
            </a:r>
            <a:endParaRPr sz="1000" b="0" i="0" u="none" strike="noStrike" cap="none">
              <a:solidFill>
                <a:schemeClr val="dk1"/>
              </a:solidFill>
              <a:latin typeface="Arial Black"/>
              <a:ea typeface="Arial Black"/>
              <a:cs typeface="Arial Black"/>
              <a:sym typeface="Arial Black"/>
            </a:endParaRPr>
          </a:p>
          <a:p>
            <a:pPr marL="12700" marR="0" lvl="0" indent="0" algn="l" rtl="0">
              <a:lnSpc>
                <a:spcPct val="100000"/>
              </a:lnSpc>
              <a:spcBef>
                <a:spcPts val="180"/>
              </a:spcBef>
              <a:spcAft>
                <a:spcPts val="0"/>
              </a:spcAft>
              <a:buClr>
                <a:schemeClr val="dk1"/>
              </a:buClr>
              <a:buSzPts val="1000"/>
              <a:buFont typeface="Arial"/>
              <a:buNone/>
            </a:pPr>
            <a:r>
              <a:rPr lang="fr-FR" sz="1000" b="0" i="0" u="none" strike="noStrike" cap="none">
                <a:solidFill>
                  <a:schemeClr val="dk1"/>
                </a:solidFill>
                <a:latin typeface="Lucida Sans"/>
                <a:ea typeface="Lucida Sans"/>
                <a:cs typeface="Lucida Sans"/>
                <a:sym typeface="Lucida Sans"/>
              </a:rPr>
              <a:t>Des révisions des bases grammaticales et des mises en situation du quotidien.</a:t>
            </a:r>
            <a:endParaRPr sz="1000" b="0" i="0" u="none" strike="noStrike" cap="none">
              <a:solidFill>
                <a:schemeClr val="dk1"/>
              </a:solidFill>
              <a:latin typeface="Lucida Sans"/>
              <a:ea typeface="Lucida Sans"/>
              <a:cs typeface="Lucida Sans"/>
              <a:sym typeface="Lucida Sans"/>
            </a:endParaRPr>
          </a:p>
          <a:p>
            <a:pPr marL="12700" marR="678815" lvl="0" indent="0" algn="l" rtl="0">
              <a:lnSpc>
                <a:spcPct val="125000"/>
              </a:lnSpc>
              <a:spcBef>
                <a:spcPts val="1500"/>
              </a:spcBef>
              <a:spcAft>
                <a:spcPts val="0"/>
              </a:spcAft>
              <a:buClr>
                <a:schemeClr val="dk1"/>
              </a:buClr>
              <a:buSzPts val="1100"/>
              <a:buFont typeface="Arial"/>
              <a:buNone/>
            </a:pPr>
            <a:endParaRPr sz="1100" b="0" i="0" u="none" strike="noStrike" cap="none">
              <a:solidFill>
                <a:srgbClr val="000000"/>
              </a:solidFill>
              <a:latin typeface="Lucida Sans"/>
              <a:ea typeface="Lucida Sans"/>
              <a:cs typeface="Lucida Sans"/>
              <a:sym typeface="Lucida Sans"/>
            </a:endParaRPr>
          </a:p>
          <a:p>
            <a:pPr marL="12700" marR="678815" lvl="0" indent="0" algn="l" rtl="0">
              <a:lnSpc>
                <a:spcPct val="125000"/>
              </a:lnSpc>
              <a:spcBef>
                <a:spcPts val="1500"/>
              </a:spcBef>
              <a:spcAft>
                <a:spcPts val="0"/>
              </a:spcAft>
              <a:buClr>
                <a:srgbClr val="000000"/>
              </a:buClr>
              <a:buSzPts val="1200"/>
              <a:buFont typeface="Arial"/>
              <a:buNone/>
            </a:pPr>
            <a:endParaRPr sz="1200" b="0" i="0" u="none" strike="noStrike" cap="none">
              <a:solidFill>
                <a:srgbClr val="000000"/>
              </a:solidFill>
              <a:latin typeface="Arial Black"/>
              <a:ea typeface="Arial Black"/>
              <a:cs typeface="Arial Black"/>
              <a:sym typeface="Arial Black"/>
            </a:endParaRPr>
          </a:p>
          <a:p>
            <a:pPr marL="0" marR="0" lvl="0" indent="0" algn="l" rtl="0">
              <a:lnSpc>
                <a:spcPct val="100000"/>
              </a:lnSpc>
              <a:spcBef>
                <a:spcPts val="1320"/>
              </a:spcBef>
              <a:spcAft>
                <a:spcPts val="0"/>
              </a:spcAft>
              <a:buClr>
                <a:srgbClr val="000000"/>
              </a:buClr>
              <a:buSzPts val="1000"/>
              <a:buFont typeface="Arial"/>
              <a:buNone/>
            </a:pPr>
            <a:endParaRPr sz="1000" b="0" i="0" u="none" strike="noStrike" cap="none">
              <a:solidFill>
                <a:srgbClr val="000000"/>
              </a:solidFill>
              <a:latin typeface="Lucida Sans"/>
              <a:ea typeface="Lucida Sans"/>
              <a:cs typeface="Lucida Sans"/>
              <a:sym typeface="Lucida Sans"/>
            </a:endParaRPr>
          </a:p>
          <a:p>
            <a:pPr marL="12700" marR="0" lvl="0" indent="0" algn="l" rtl="0">
              <a:lnSpc>
                <a:spcPct val="100000"/>
              </a:lnSpc>
              <a:spcBef>
                <a:spcPts val="180"/>
              </a:spcBef>
              <a:spcAft>
                <a:spcPts val="0"/>
              </a:spcAft>
              <a:buClr>
                <a:srgbClr val="000000"/>
              </a:buClr>
              <a:buSzPts val="1000"/>
              <a:buFont typeface="Arial"/>
              <a:buNone/>
            </a:pPr>
            <a:endParaRPr sz="1000" b="0" i="0" u="none" strike="noStrike" cap="none">
              <a:solidFill>
                <a:srgbClr val="000000"/>
              </a:solidFill>
              <a:latin typeface="Lucida Sans"/>
              <a:ea typeface="Lucida Sans"/>
              <a:cs typeface="Lucida Sans"/>
              <a:sym typeface="Lucida Sans"/>
            </a:endParaRPr>
          </a:p>
        </p:txBody>
      </p:sp>
      <p:sp>
        <p:nvSpPr>
          <p:cNvPr id="127" name="Google Shape;127;p8"/>
          <p:cNvSpPr txBox="1">
            <a:spLocks noGrp="1"/>
          </p:cNvSpPr>
          <p:nvPr>
            <p:ph type="sldNum" idx="12"/>
          </p:nvPr>
        </p:nvSpPr>
        <p:spPr>
          <a:xfrm>
            <a:off x="3783304" y="10304857"/>
            <a:ext cx="372000" cy="307800"/>
          </a:xfrm>
          <a:prstGeom prst="rect">
            <a:avLst/>
          </a:prstGeom>
          <a:noFill/>
          <a:ln>
            <a:noFill/>
          </a:ln>
        </p:spPr>
        <p:txBody>
          <a:bodyPr spcFirstLastPara="1" wrap="square" lIns="0" tIns="0" rIns="0" bIns="0" anchor="t" anchorCtr="0">
            <a:spAutoFit/>
          </a:bodyPr>
          <a:lstStyle/>
          <a:p>
            <a:pPr marL="38100" lvl="0" indent="0" algn="l" rtl="0">
              <a:lnSpc>
                <a:spcPct val="115500"/>
              </a:lnSpc>
              <a:spcBef>
                <a:spcPts val="0"/>
              </a:spcBef>
              <a:spcAft>
                <a:spcPts val="0"/>
              </a:spcAft>
              <a:buSzPts val="2000"/>
              <a:buNone/>
            </a:pPr>
            <a:fld id="{00000000-1234-1234-1234-123412341234}" type="slidenum">
              <a:rPr lang="fr-FR"/>
              <a:t>8</a:t>
            </a:fld>
            <a:endParaRPr/>
          </a:p>
        </p:txBody>
      </p:sp>
      <p:pic>
        <p:nvPicPr>
          <p:cNvPr id="128" name="Google Shape;128;p8" title="VTest+logo_Business+English (1).png"/>
          <p:cNvPicPr preferRelativeResize="0"/>
          <p:nvPr/>
        </p:nvPicPr>
        <p:blipFill rotWithShape="1">
          <a:blip r:embed="rId3">
            <a:alphaModFix/>
          </a:blip>
          <a:srcRect/>
          <a:stretch/>
        </p:blipFill>
        <p:spPr>
          <a:xfrm>
            <a:off x="5640125" y="867630"/>
            <a:ext cx="1673726" cy="837400"/>
          </a:xfrm>
          <a:prstGeom prst="rect">
            <a:avLst/>
          </a:prstGeom>
          <a:noFill/>
          <a:ln>
            <a:noFill/>
          </a:ln>
        </p:spPr>
      </p:pic>
      <p:pic>
        <p:nvPicPr>
          <p:cNvPr id="129" name="Google Shape;129;p8"/>
          <p:cNvPicPr preferRelativeResize="0"/>
          <p:nvPr/>
        </p:nvPicPr>
        <p:blipFill rotWithShape="1">
          <a:blip r:embed="rId4">
            <a:alphaModFix/>
          </a:blip>
          <a:srcRect/>
          <a:stretch/>
        </p:blipFill>
        <p:spPr>
          <a:xfrm>
            <a:off x="6318725" y="9820450"/>
            <a:ext cx="749425" cy="578625"/>
          </a:xfrm>
          <a:prstGeom prst="rect">
            <a:avLst/>
          </a:prstGeom>
          <a:noFill/>
          <a:ln>
            <a:noFill/>
          </a:ln>
        </p:spPr>
      </p:pic>
      <p:sp>
        <p:nvSpPr>
          <p:cNvPr id="130" name="Google Shape;130;p8"/>
          <p:cNvSpPr txBox="1"/>
          <p:nvPr/>
        </p:nvSpPr>
        <p:spPr>
          <a:xfrm>
            <a:off x="2893923" y="88450"/>
            <a:ext cx="3979200" cy="1028700"/>
          </a:xfrm>
          <a:prstGeom prst="rect">
            <a:avLst/>
          </a:prstGeom>
          <a:noFill/>
          <a:ln>
            <a:noFill/>
          </a:ln>
        </p:spPr>
        <p:txBody>
          <a:bodyPr spcFirstLastPara="1" wrap="square" lIns="0" tIns="12700" rIns="0" bIns="0" anchor="t" anchorCtr="0">
            <a:spAutoFit/>
          </a:bodyPr>
          <a:lstStyle/>
          <a:p>
            <a:pPr marL="12700" marR="5080" lvl="0" indent="0" algn="l" rtl="0">
              <a:lnSpc>
                <a:spcPct val="100000"/>
              </a:lnSpc>
              <a:spcBef>
                <a:spcPts val="0"/>
              </a:spcBef>
              <a:spcAft>
                <a:spcPts val="0"/>
              </a:spcAft>
              <a:buClr>
                <a:srgbClr val="000000"/>
              </a:buClr>
              <a:buSzPts val="2200"/>
              <a:buFont typeface="Arial"/>
              <a:buNone/>
            </a:pPr>
            <a:r>
              <a:rPr lang="fr-FR" sz="2200" b="0" i="0" u="none" strike="noStrike" cap="none">
                <a:solidFill>
                  <a:srgbClr val="143669"/>
                </a:solidFill>
                <a:latin typeface="Poppins ExtraBold"/>
                <a:ea typeface="Poppins ExtraBold"/>
                <a:cs typeface="Poppins ExtraBold"/>
                <a:sym typeface="Poppins ExtraBold"/>
              </a:rPr>
              <a:t>Une certification spécifique pour chaque besoin</a:t>
            </a:r>
            <a:endParaRPr sz="2200" b="0" i="0" u="none" strike="noStrike" cap="none">
              <a:solidFill>
                <a:srgbClr val="000000"/>
              </a:solidFill>
              <a:latin typeface="Poppins ExtraBold"/>
              <a:ea typeface="Poppins ExtraBold"/>
              <a:cs typeface="Poppins ExtraBold"/>
              <a:sym typeface="Poppins ExtraBold"/>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Shape 134"/>
        <p:cNvGrpSpPr/>
        <p:nvPr/>
      </p:nvGrpSpPr>
      <p:grpSpPr>
        <a:xfrm>
          <a:off x="0" y="0"/>
          <a:ext cx="0" cy="0"/>
          <a:chOff x="0" y="0"/>
          <a:chExt cx="0" cy="0"/>
        </a:xfrm>
      </p:grpSpPr>
      <p:pic>
        <p:nvPicPr>
          <p:cNvPr id="135" name="Google Shape;135;p9"/>
          <p:cNvPicPr preferRelativeResize="0"/>
          <p:nvPr/>
        </p:nvPicPr>
        <p:blipFill rotWithShape="1">
          <a:blip r:embed="rId3">
            <a:alphaModFix/>
          </a:blip>
          <a:srcRect/>
          <a:stretch/>
        </p:blipFill>
        <p:spPr>
          <a:xfrm>
            <a:off x="5061433" y="1072467"/>
            <a:ext cx="2020684" cy="656996"/>
          </a:xfrm>
          <a:prstGeom prst="rect">
            <a:avLst/>
          </a:prstGeom>
          <a:noFill/>
          <a:ln>
            <a:noFill/>
          </a:ln>
        </p:spPr>
      </p:pic>
      <p:sp>
        <p:nvSpPr>
          <p:cNvPr id="136" name="Google Shape;136;p9"/>
          <p:cNvSpPr/>
          <p:nvPr/>
        </p:nvSpPr>
        <p:spPr>
          <a:xfrm>
            <a:off x="5002199" y="231487"/>
            <a:ext cx="2209800" cy="546100"/>
          </a:xfrm>
          <a:custGeom>
            <a:avLst/>
            <a:gdLst/>
            <a:ahLst/>
            <a:cxnLst/>
            <a:rect l="l" t="t" r="r" b="b"/>
            <a:pathLst>
              <a:path w="2209800" h="546100" extrusionOk="0">
                <a:moveTo>
                  <a:pt x="1936445" y="0"/>
                </a:moveTo>
                <a:lnTo>
                  <a:pt x="272884" y="0"/>
                </a:lnTo>
                <a:lnTo>
                  <a:pt x="219240" y="5041"/>
                </a:lnTo>
                <a:lnTo>
                  <a:pt x="168478" y="20523"/>
                </a:lnTo>
                <a:lnTo>
                  <a:pt x="121323" y="45719"/>
                </a:lnTo>
                <a:lnTo>
                  <a:pt x="79921" y="79921"/>
                </a:lnTo>
                <a:lnTo>
                  <a:pt x="45719" y="121323"/>
                </a:lnTo>
                <a:lnTo>
                  <a:pt x="20523" y="168478"/>
                </a:lnTo>
                <a:lnTo>
                  <a:pt x="5041" y="219240"/>
                </a:lnTo>
                <a:lnTo>
                  <a:pt x="0" y="272872"/>
                </a:lnTo>
                <a:lnTo>
                  <a:pt x="5041" y="326516"/>
                </a:lnTo>
                <a:lnTo>
                  <a:pt x="20523" y="377278"/>
                </a:lnTo>
                <a:lnTo>
                  <a:pt x="45719" y="424433"/>
                </a:lnTo>
                <a:lnTo>
                  <a:pt x="79921" y="465835"/>
                </a:lnTo>
                <a:lnTo>
                  <a:pt x="121323" y="500037"/>
                </a:lnTo>
                <a:lnTo>
                  <a:pt x="168478" y="525233"/>
                </a:lnTo>
                <a:lnTo>
                  <a:pt x="219240" y="540715"/>
                </a:lnTo>
                <a:lnTo>
                  <a:pt x="272884" y="545757"/>
                </a:lnTo>
                <a:lnTo>
                  <a:pt x="1936445" y="545757"/>
                </a:lnTo>
                <a:lnTo>
                  <a:pt x="1990077" y="540715"/>
                </a:lnTo>
                <a:lnTo>
                  <a:pt x="2040839" y="525233"/>
                </a:lnTo>
                <a:lnTo>
                  <a:pt x="2087994" y="500037"/>
                </a:lnTo>
                <a:lnTo>
                  <a:pt x="2129396" y="465835"/>
                </a:lnTo>
                <a:lnTo>
                  <a:pt x="2163597" y="424433"/>
                </a:lnTo>
                <a:lnTo>
                  <a:pt x="2188438" y="377278"/>
                </a:lnTo>
                <a:lnTo>
                  <a:pt x="2203919" y="326516"/>
                </a:lnTo>
                <a:lnTo>
                  <a:pt x="2209317" y="272872"/>
                </a:lnTo>
                <a:lnTo>
                  <a:pt x="2203919" y="219240"/>
                </a:lnTo>
                <a:lnTo>
                  <a:pt x="2188438" y="168478"/>
                </a:lnTo>
                <a:lnTo>
                  <a:pt x="2163597" y="121323"/>
                </a:lnTo>
                <a:lnTo>
                  <a:pt x="2129396" y="79921"/>
                </a:lnTo>
                <a:lnTo>
                  <a:pt x="2087994" y="45719"/>
                </a:lnTo>
                <a:lnTo>
                  <a:pt x="2040839" y="20523"/>
                </a:lnTo>
                <a:lnTo>
                  <a:pt x="1990077" y="5041"/>
                </a:lnTo>
                <a:lnTo>
                  <a:pt x="1936445" y="0"/>
                </a:lnTo>
                <a:close/>
              </a:path>
            </a:pathLst>
          </a:custGeom>
          <a:solidFill>
            <a:srgbClr val="FFFFFF"/>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Poppins ExtraBold"/>
              <a:ea typeface="Poppins ExtraBold"/>
              <a:cs typeface="Poppins ExtraBold"/>
              <a:sym typeface="Poppins ExtraBold"/>
            </a:endParaRPr>
          </a:p>
        </p:txBody>
      </p:sp>
      <p:sp>
        <p:nvSpPr>
          <p:cNvPr id="137" name="Google Shape;137;p9"/>
          <p:cNvSpPr txBox="1"/>
          <p:nvPr/>
        </p:nvSpPr>
        <p:spPr>
          <a:xfrm>
            <a:off x="5256282" y="214825"/>
            <a:ext cx="1633200" cy="690000"/>
          </a:xfrm>
          <a:prstGeom prst="rect">
            <a:avLst/>
          </a:prstGeom>
          <a:noFill/>
          <a:ln>
            <a:noFill/>
          </a:ln>
        </p:spPr>
        <p:txBody>
          <a:bodyPr spcFirstLastPara="1" wrap="square" lIns="0" tIns="12700" rIns="0" bIns="0" anchor="t" anchorCtr="0">
            <a:spAutoFit/>
          </a:bodyPr>
          <a:lstStyle/>
          <a:p>
            <a:pPr marL="12700" marR="5080" lvl="0" indent="0" algn="l" rtl="0">
              <a:lnSpc>
                <a:spcPct val="100000"/>
              </a:lnSpc>
              <a:spcBef>
                <a:spcPts val="0"/>
              </a:spcBef>
              <a:spcAft>
                <a:spcPts val="0"/>
              </a:spcAft>
              <a:buClr>
                <a:srgbClr val="000000"/>
              </a:buClr>
              <a:buSzPts val="2200"/>
              <a:buFont typeface="Arial"/>
              <a:buNone/>
            </a:pPr>
            <a:r>
              <a:rPr lang="fr-FR" sz="2200" b="0" i="0" u="none" strike="noStrike" cap="none">
                <a:solidFill>
                  <a:srgbClr val="143669"/>
                </a:solidFill>
                <a:latin typeface="Poppins ExtraBold"/>
                <a:ea typeface="Poppins ExtraBold"/>
                <a:cs typeface="Poppins ExtraBold"/>
                <a:sym typeface="Poppins ExtraBold"/>
              </a:rPr>
              <a:t>Tarifs et offres</a:t>
            </a:r>
            <a:endParaRPr sz="2200" b="0" i="0" u="none" strike="noStrike" cap="none">
              <a:solidFill>
                <a:srgbClr val="000000"/>
              </a:solidFill>
              <a:latin typeface="Poppins ExtraBold"/>
              <a:ea typeface="Poppins ExtraBold"/>
              <a:cs typeface="Poppins ExtraBold"/>
              <a:sym typeface="Poppins ExtraBold"/>
            </a:endParaRPr>
          </a:p>
        </p:txBody>
      </p:sp>
      <p:sp>
        <p:nvSpPr>
          <p:cNvPr id="138" name="Google Shape;138;p9"/>
          <p:cNvSpPr txBox="1"/>
          <p:nvPr/>
        </p:nvSpPr>
        <p:spPr>
          <a:xfrm>
            <a:off x="3808704" y="10089580"/>
            <a:ext cx="167100" cy="307800"/>
          </a:xfrm>
          <a:prstGeom prst="rect">
            <a:avLst/>
          </a:prstGeom>
          <a:noFill/>
          <a:ln>
            <a:noFill/>
          </a:ln>
        </p:spPr>
        <p:txBody>
          <a:bodyPr spcFirstLastPara="1" wrap="square" lIns="0" tIns="0" rIns="0" bIns="0" anchor="t" anchorCtr="0">
            <a:spAutoFit/>
          </a:bodyPr>
          <a:lstStyle/>
          <a:p>
            <a:pPr marL="12700" marR="0" lvl="0" indent="0" algn="l" rtl="0">
              <a:lnSpc>
                <a:spcPct val="115500"/>
              </a:lnSpc>
              <a:spcBef>
                <a:spcPts val="0"/>
              </a:spcBef>
              <a:spcAft>
                <a:spcPts val="0"/>
              </a:spcAft>
              <a:buClr>
                <a:srgbClr val="000000"/>
              </a:buClr>
              <a:buSzPts val="2000"/>
              <a:buFont typeface="Arial"/>
              <a:buNone/>
            </a:pPr>
            <a:r>
              <a:rPr lang="fr-FR" sz="2000" b="0" i="0" u="none" strike="noStrike" cap="none">
                <a:solidFill>
                  <a:srgbClr val="000000"/>
                </a:solidFill>
                <a:latin typeface="Arial"/>
                <a:ea typeface="Arial"/>
                <a:cs typeface="Arial"/>
                <a:sym typeface="Arial"/>
              </a:rPr>
              <a:t>9</a:t>
            </a:r>
            <a:endParaRPr sz="2000" b="0" i="0" u="none" strike="noStrike" cap="none">
              <a:solidFill>
                <a:srgbClr val="000000"/>
              </a:solidFill>
              <a:latin typeface="Arial"/>
              <a:ea typeface="Arial"/>
              <a:cs typeface="Arial"/>
              <a:sym typeface="Arial"/>
            </a:endParaRPr>
          </a:p>
        </p:txBody>
      </p:sp>
      <p:sp>
        <p:nvSpPr>
          <p:cNvPr id="139" name="Google Shape;139;p9"/>
          <p:cNvSpPr txBox="1"/>
          <p:nvPr/>
        </p:nvSpPr>
        <p:spPr>
          <a:xfrm>
            <a:off x="230724" y="2298342"/>
            <a:ext cx="4401900" cy="1060500"/>
          </a:xfrm>
          <a:prstGeom prst="rect">
            <a:avLst/>
          </a:prstGeom>
          <a:noFill/>
          <a:ln>
            <a:noFill/>
          </a:ln>
        </p:spPr>
        <p:txBody>
          <a:bodyPr spcFirstLastPara="1" wrap="square" lIns="0" tIns="12700" rIns="0" bIns="0" anchor="t" anchorCtr="0">
            <a:spAutoFit/>
          </a:bodyPr>
          <a:lstStyle/>
          <a:p>
            <a:pPr marL="12700" marR="434975" lvl="0" indent="0" algn="l" rtl="0">
              <a:lnSpc>
                <a:spcPct val="114999"/>
              </a:lnSpc>
              <a:spcBef>
                <a:spcPts val="0"/>
              </a:spcBef>
              <a:spcAft>
                <a:spcPts val="0"/>
              </a:spcAft>
              <a:buClr>
                <a:srgbClr val="000000"/>
              </a:buClr>
              <a:buSzPts val="1300"/>
              <a:buFont typeface="Arial"/>
              <a:buNone/>
            </a:pPr>
            <a:r>
              <a:rPr lang="fr-FR" sz="1300" b="0" i="0" u="none" strike="noStrike" cap="none">
                <a:solidFill>
                  <a:srgbClr val="000000"/>
                </a:solidFill>
                <a:latin typeface="Arial Black"/>
                <a:ea typeface="Arial Black"/>
                <a:cs typeface="Arial Black"/>
                <a:sym typeface="Arial Black"/>
              </a:rPr>
              <a:t>10 Heures de formation individuelle Anglais Général et Professionnel avec</a:t>
            </a:r>
            <a:endParaRPr sz="1300" b="0" i="0" u="none" strike="noStrike" cap="none">
              <a:solidFill>
                <a:srgbClr val="000000"/>
              </a:solidFill>
              <a:latin typeface="Arial Black"/>
              <a:ea typeface="Arial Black"/>
              <a:cs typeface="Arial Black"/>
              <a:sym typeface="Arial Black"/>
            </a:endParaRPr>
          </a:p>
          <a:p>
            <a:pPr marL="12700" marR="5080" lvl="0" indent="0" algn="l" rtl="0">
              <a:lnSpc>
                <a:spcPct val="100000"/>
              </a:lnSpc>
              <a:spcBef>
                <a:spcPts val="260"/>
              </a:spcBef>
              <a:spcAft>
                <a:spcPts val="0"/>
              </a:spcAft>
              <a:buClr>
                <a:srgbClr val="000000"/>
              </a:buClr>
              <a:buSzPts val="1200"/>
              <a:buFont typeface="Arial"/>
              <a:buNone/>
            </a:pPr>
            <a:r>
              <a:rPr lang="fr-FR" sz="1200" b="0" i="0" u="none" strike="noStrike" cap="none">
                <a:solidFill>
                  <a:srgbClr val="000000"/>
                </a:solidFill>
                <a:latin typeface="Lucida Sans"/>
                <a:ea typeface="Lucida Sans"/>
                <a:cs typeface="Lucida Sans"/>
                <a:sym typeface="Lucida Sans"/>
              </a:rPr>
              <a:t>+ passage du Test TOEIC© 4-SKILLS (écouter, parler, lire et écrire)</a:t>
            </a:r>
            <a:endParaRPr sz="1200" b="0" i="0" u="none" strike="noStrike" cap="none">
              <a:solidFill>
                <a:srgbClr val="000000"/>
              </a:solidFill>
              <a:latin typeface="Lucida Sans"/>
              <a:ea typeface="Lucida Sans"/>
              <a:cs typeface="Lucida Sans"/>
              <a:sym typeface="Lucida Sans"/>
            </a:endParaRPr>
          </a:p>
          <a:p>
            <a:pPr marL="12700" marR="0" lvl="0" indent="0" algn="l" rtl="0">
              <a:lnSpc>
                <a:spcPct val="100000"/>
              </a:lnSpc>
              <a:spcBef>
                <a:spcPts val="0"/>
              </a:spcBef>
              <a:spcAft>
                <a:spcPts val="0"/>
              </a:spcAft>
              <a:buClr>
                <a:srgbClr val="000000"/>
              </a:buClr>
              <a:buSzPts val="1200"/>
              <a:buFont typeface="Arial"/>
              <a:buNone/>
            </a:pPr>
            <a:r>
              <a:rPr lang="fr-FR" sz="1200" b="0" i="0" u="none" strike="noStrike" cap="none">
                <a:solidFill>
                  <a:srgbClr val="000000"/>
                </a:solidFill>
                <a:latin typeface="Lucida Sans"/>
                <a:ea typeface="Lucida Sans"/>
                <a:cs typeface="Lucida Sans"/>
                <a:sym typeface="Lucida Sans"/>
              </a:rPr>
              <a:t>2h/semaine pendant 3 à 4 semaines minimum</a:t>
            </a:r>
            <a:endParaRPr sz="1200" b="0" i="0" u="none" strike="noStrike" cap="none">
              <a:solidFill>
                <a:srgbClr val="000000"/>
              </a:solidFill>
              <a:latin typeface="Lucida Sans"/>
              <a:ea typeface="Lucida Sans"/>
              <a:cs typeface="Lucida Sans"/>
              <a:sym typeface="Lucida Sans"/>
            </a:endParaRPr>
          </a:p>
        </p:txBody>
      </p:sp>
      <p:sp>
        <p:nvSpPr>
          <p:cNvPr id="140" name="Google Shape;140;p9"/>
          <p:cNvSpPr txBox="1"/>
          <p:nvPr/>
        </p:nvSpPr>
        <p:spPr>
          <a:xfrm>
            <a:off x="193224" y="3452665"/>
            <a:ext cx="4376400" cy="3572100"/>
          </a:xfrm>
          <a:prstGeom prst="rect">
            <a:avLst/>
          </a:prstGeom>
          <a:noFill/>
          <a:ln>
            <a:noFill/>
          </a:ln>
        </p:spPr>
        <p:txBody>
          <a:bodyPr spcFirstLastPara="1" wrap="square" lIns="0" tIns="12700" rIns="0" bIns="0" anchor="t" anchorCtr="0">
            <a:spAutoFit/>
          </a:bodyPr>
          <a:lstStyle/>
          <a:p>
            <a:pPr marL="12700" marR="364490" lvl="0" indent="0" algn="l" rtl="0">
              <a:lnSpc>
                <a:spcPct val="114999"/>
              </a:lnSpc>
              <a:spcBef>
                <a:spcPts val="0"/>
              </a:spcBef>
              <a:spcAft>
                <a:spcPts val="0"/>
              </a:spcAft>
              <a:buClr>
                <a:srgbClr val="000000"/>
              </a:buClr>
              <a:buSzPts val="1300"/>
              <a:buFont typeface="Arial"/>
              <a:buNone/>
            </a:pPr>
            <a:r>
              <a:rPr lang="fr-FR" sz="1300" b="0" i="0" u="none" strike="noStrike" cap="none">
                <a:solidFill>
                  <a:srgbClr val="000000"/>
                </a:solidFill>
                <a:latin typeface="Arial Black"/>
                <a:ea typeface="Arial Black"/>
                <a:cs typeface="Arial Black"/>
                <a:sym typeface="Arial Black"/>
              </a:rPr>
              <a:t>15 Heures de formation individuelle Anglais Général et Professionnel avec</a:t>
            </a:r>
            <a:endParaRPr sz="1300" b="0" i="0" u="none" strike="noStrike" cap="none">
              <a:solidFill>
                <a:srgbClr val="000000"/>
              </a:solidFill>
              <a:latin typeface="Arial Black"/>
              <a:ea typeface="Arial Black"/>
              <a:cs typeface="Arial Black"/>
              <a:sym typeface="Arial Black"/>
            </a:endParaRPr>
          </a:p>
          <a:p>
            <a:pPr marL="12700" marR="65405" lvl="0" indent="0" algn="l" rtl="0">
              <a:lnSpc>
                <a:spcPct val="100000"/>
              </a:lnSpc>
              <a:spcBef>
                <a:spcPts val="265"/>
              </a:spcBef>
              <a:spcAft>
                <a:spcPts val="0"/>
              </a:spcAft>
              <a:buClr>
                <a:srgbClr val="000000"/>
              </a:buClr>
              <a:buSzPts val="1100"/>
              <a:buFont typeface="Arial"/>
              <a:buNone/>
            </a:pPr>
            <a:r>
              <a:rPr lang="fr-FR" sz="1100" b="0" i="0" u="none" strike="noStrike" cap="none">
                <a:solidFill>
                  <a:srgbClr val="000000"/>
                </a:solidFill>
                <a:latin typeface="Lucida Sans"/>
                <a:ea typeface="Lucida Sans"/>
                <a:cs typeface="Lucida Sans"/>
                <a:sym typeface="Lucida Sans"/>
              </a:rPr>
              <a:t>passage du Test TOEIC© 4-SKILLS (écouter, parler, lire et écrire)</a:t>
            </a:r>
            <a:endParaRPr sz="1100" b="0" i="0" u="none" strike="noStrike" cap="none">
              <a:solidFill>
                <a:srgbClr val="000000"/>
              </a:solidFill>
              <a:latin typeface="Lucida Sans"/>
              <a:ea typeface="Lucida Sans"/>
              <a:cs typeface="Lucida Sans"/>
              <a:sym typeface="Lucida Sans"/>
            </a:endParaRPr>
          </a:p>
          <a:p>
            <a:pPr marL="12700" marR="0" lvl="0" indent="0" algn="l" rtl="0">
              <a:lnSpc>
                <a:spcPct val="100000"/>
              </a:lnSpc>
              <a:spcBef>
                <a:spcPts val="265"/>
              </a:spcBef>
              <a:spcAft>
                <a:spcPts val="0"/>
              </a:spcAft>
              <a:buClr>
                <a:srgbClr val="000000"/>
              </a:buClr>
              <a:buSzPts val="1200"/>
              <a:buFont typeface="Arial"/>
              <a:buNone/>
            </a:pPr>
            <a:r>
              <a:rPr lang="fr-FR" sz="1200" b="0" i="0" u="none" strike="noStrike" cap="none">
                <a:solidFill>
                  <a:srgbClr val="000000"/>
                </a:solidFill>
                <a:latin typeface="Lucida Sans"/>
                <a:ea typeface="Lucida Sans"/>
                <a:cs typeface="Lucida Sans"/>
                <a:sym typeface="Lucida Sans"/>
              </a:rPr>
              <a:t>1h30/semaine pendant 3 mois minimum</a:t>
            </a:r>
            <a:endParaRPr sz="1200" b="0" i="0" u="none" strike="noStrike" cap="none">
              <a:solidFill>
                <a:srgbClr val="000000"/>
              </a:solidFill>
              <a:latin typeface="Lucida Sans"/>
              <a:ea typeface="Lucida Sans"/>
              <a:cs typeface="Lucida Sans"/>
              <a:sym typeface="Lucida Sans"/>
            </a:endParaRPr>
          </a:p>
          <a:p>
            <a:pPr marL="12700" marR="0" lvl="0" indent="0" algn="l" rtl="0">
              <a:lnSpc>
                <a:spcPct val="100000"/>
              </a:lnSpc>
              <a:spcBef>
                <a:spcPts val="265"/>
              </a:spcBef>
              <a:spcAft>
                <a:spcPts val="0"/>
              </a:spcAft>
              <a:buClr>
                <a:srgbClr val="000000"/>
              </a:buClr>
              <a:buSzPts val="1200"/>
              <a:buFont typeface="Arial"/>
              <a:buNone/>
            </a:pPr>
            <a:endParaRPr sz="1200">
              <a:latin typeface="Lucida Sans"/>
              <a:ea typeface="Lucida Sans"/>
              <a:cs typeface="Lucida Sans"/>
              <a:sym typeface="Lucida Sans"/>
            </a:endParaRPr>
          </a:p>
          <a:p>
            <a:pPr marL="12700" marR="364490" lvl="0" indent="0" algn="l" rtl="0">
              <a:lnSpc>
                <a:spcPct val="114999"/>
              </a:lnSpc>
              <a:spcBef>
                <a:spcPts val="0"/>
              </a:spcBef>
              <a:spcAft>
                <a:spcPts val="0"/>
              </a:spcAft>
              <a:buClr>
                <a:schemeClr val="dk1"/>
              </a:buClr>
              <a:buSzPts val="1300"/>
              <a:buFont typeface="Arial"/>
              <a:buNone/>
            </a:pPr>
            <a:r>
              <a:rPr lang="fr-FR" sz="1300">
                <a:solidFill>
                  <a:schemeClr val="dk1"/>
                </a:solidFill>
                <a:latin typeface="Arial Black"/>
                <a:ea typeface="Arial Black"/>
                <a:cs typeface="Arial Black"/>
                <a:sym typeface="Arial Black"/>
              </a:rPr>
              <a:t>20 Heures de formation individuelle Anglais Général et Professionnel avec</a:t>
            </a:r>
            <a:endParaRPr sz="1300">
              <a:solidFill>
                <a:schemeClr val="dk1"/>
              </a:solidFill>
              <a:latin typeface="Arial Black"/>
              <a:ea typeface="Arial Black"/>
              <a:cs typeface="Arial Black"/>
              <a:sym typeface="Arial Black"/>
            </a:endParaRPr>
          </a:p>
          <a:p>
            <a:pPr marL="12700" marR="65405" lvl="0" indent="0" algn="l" rtl="0">
              <a:spcBef>
                <a:spcPts val="265"/>
              </a:spcBef>
              <a:spcAft>
                <a:spcPts val="0"/>
              </a:spcAft>
              <a:buClr>
                <a:schemeClr val="dk1"/>
              </a:buClr>
              <a:buSzPts val="1100"/>
              <a:buFont typeface="Arial"/>
              <a:buNone/>
            </a:pPr>
            <a:r>
              <a:rPr lang="fr-FR" sz="1100">
                <a:solidFill>
                  <a:schemeClr val="dk1"/>
                </a:solidFill>
                <a:latin typeface="Lucida Sans"/>
                <a:ea typeface="Lucida Sans"/>
                <a:cs typeface="Lucida Sans"/>
                <a:sym typeface="Lucida Sans"/>
              </a:rPr>
              <a:t>passage du Test TOEIC© 4-SKILLS (écouter, parler, lire et écrire)</a:t>
            </a:r>
            <a:endParaRPr sz="1100">
              <a:solidFill>
                <a:schemeClr val="dk1"/>
              </a:solidFill>
              <a:latin typeface="Lucida Sans"/>
              <a:ea typeface="Lucida Sans"/>
              <a:cs typeface="Lucida Sans"/>
              <a:sym typeface="Lucida Sans"/>
            </a:endParaRPr>
          </a:p>
          <a:p>
            <a:pPr marL="12700" lvl="0" indent="0" algn="l" rtl="0">
              <a:spcBef>
                <a:spcPts val="265"/>
              </a:spcBef>
              <a:spcAft>
                <a:spcPts val="0"/>
              </a:spcAft>
              <a:buClr>
                <a:schemeClr val="dk1"/>
              </a:buClr>
              <a:buSzPts val="1200"/>
              <a:buFont typeface="Arial"/>
              <a:buNone/>
            </a:pPr>
            <a:r>
              <a:rPr lang="fr-FR" sz="1200">
                <a:solidFill>
                  <a:schemeClr val="dk1"/>
                </a:solidFill>
                <a:latin typeface="Lucida Sans"/>
                <a:ea typeface="Lucida Sans"/>
                <a:cs typeface="Lucida Sans"/>
                <a:sym typeface="Lucida Sans"/>
              </a:rPr>
              <a:t>1h30/semaine pendant 3 mois minimum</a:t>
            </a:r>
            <a:endParaRPr sz="1200">
              <a:latin typeface="Lucida Sans"/>
              <a:ea typeface="Lucida Sans"/>
              <a:cs typeface="Lucida Sans"/>
              <a:sym typeface="Lucida Sans"/>
            </a:endParaRPr>
          </a:p>
          <a:p>
            <a:pPr marL="12700" marR="345440" lvl="0" indent="0" algn="l" rtl="0">
              <a:lnSpc>
                <a:spcPct val="114999"/>
              </a:lnSpc>
              <a:spcBef>
                <a:spcPts val="1450"/>
              </a:spcBef>
              <a:spcAft>
                <a:spcPts val="0"/>
              </a:spcAft>
              <a:buClr>
                <a:srgbClr val="000000"/>
              </a:buClr>
              <a:buSzPts val="1300"/>
              <a:buFont typeface="Arial"/>
              <a:buNone/>
            </a:pPr>
            <a:r>
              <a:rPr lang="fr-FR" sz="1300" b="0" i="0" u="none" strike="noStrike" cap="none">
                <a:solidFill>
                  <a:srgbClr val="000000"/>
                </a:solidFill>
                <a:latin typeface="Arial Black"/>
                <a:ea typeface="Arial Black"/>
                <a:cs typeface="Arial Black"/>
                <a:sym typeface="Arial Black"/>
              </a:rPr>
              <a:t>30 Heures de formation individuelle Anglais Général et Professionnel avec</a:t>
            </a:r>
            <a:endParaRPr sz="1300" b="0" i="0" u="none" strike="noStrike" cap="none">
              <a:solidFill>
                <a:srgbClr val="000000"/>
              </a:solidFill>
              <a:latin typeface="Arial Black"/>
              <a:ea typeface="Arial Black"/>
              <a:cs typeface="Arial Black"/>
              <a:sym typeface="Arial Black"/>
            </a:endParaRPr>
          </a:p>
          <a:p>
            <a:pPr marL="12700" marR="5080" lvl="0" indent="0" algn="l" rtl="0">
              <a:lnSpc>
                <a:spcPct val="100000"/>
              </a:lnSpc>
              <a:spcBef>
                <a:spcPts val="265"/>
              </a:spcBef>
              <a:spcAft>
                <a:spcPts val="0"/>
              </a:spcAft>
              <a:buClr>
                <a:srgbClr val="000000"/>
              </a:buClr>
              <a:buSzPts val="1100"/>
              <a:buFont typeface="Arial"/>
              <a:buNone/>
            </a:pPr>
            <a:r>
              <a:rPr lang="fr-FR" sz="1100" b="0" i="0" u="none" strike="noStrike" cap="none">
                <a:solidFill>
                  <a:srgbClr val="000000"/>
                </a:solidFill>
                <a:latin typeface="Lucida Sans"/>
                <a:ea typeface="Lucida Sans"/>
                <a:cs typeface="Lucida Sans"/>
                <a:sym typeface="Lucida Sans"/>
              </a:rPr>
              <a:t>+ accès à la plateforme Global (6 mois) + passage du Test TOEIC© 4-SKILLS (écouter, parler, lire et écrire)</a:t>
            </a:r>
            <a:endParaRPr sz="1100" b="0" i="0" u="none" strike="noStrike" cap="none">
              <a:solidFill>
                <a:srgbClr val="000000"/>
              </a:solidFill>
              <a:latin typeface="Lucida Sans"/>
              <a:ea typeface="Lucida Sans"/>
              <a:cs typeface="Lucida Sans"/>
              <a:sym typeface="Lucida Sans"/>
            </a:endParaRPr>
          </a:p>
          <a:p>
            <a:pPr marL="12700" marR="0" lvl="0" indent="0" algn="l" rtl="0">
              <a:lnSpc>
                <a:spcPct val="100000"/>
              </a:lnSpc>
              <a:spcBef>
                <a:spcPts val="265"/>
              </a:spcBef>
              <a:spcAft>
                <a:spcPts val="0"/>
              </a:spcAft>
              <a:buClr>
                <a:srgbClr val="000000"/>
              </a:buClr>
              <a:buSzPts val="1200"/>
              <a:buFont typeface="Arial"/>
              <a:buNone/>
            </a:pPr>
            <a:r>
              <a:rPr lang="fr-FR" sz="1200" b="0" i="0" u="none" strike="noStrike" cap="none">
                <a:solidFill>
                  <a:srgbClr val="000000"/>
                </a:solidFill>
                <a:latin typeface="Lucida Sans"/>
                <a:ea typeface="Lucida Sans"/>
                <a:cs typeface="Lucida Sans"/>
                <a:sym typeface="Lucida Sans"/>
              </a:rPr>
              <a:t>2h/semaine pendant 3 à 4 mois minimum</a:t>
            </a:r>
            <a:endParaRPr sz="1200" b="0" i="0" u="none" strike="noStrike" cap="none">
              <a:solidFill>
                <a:srgbClr val="000000"/>
              </a:solidFill>
              <a:latin typeface="Lucida Sans"/>
              <a:ea typeface="Lucida Sans"/>
              <a:cs typeface="Lucida Sans"/>
              <a:sym typeface="Lucida Sans"/>
            </a:endParaRPr>
          </a:p>
        </p:txBody>
      </p:sp>
      <p:sp>
        <p:nvSpPr>
          <p:cNvPr id="141" name="Google Shape;141;p9"/>
          <p:cNvSpPr txBox="1"/>
          <p:nvPr/>
        </p:nvSpPr>
        <p:spPr>
          <a:xfrm>
            <a:off x="230734" y="7209301"/>
            <a:ext cx="4059000" cy="1047000"/>
          </a:xfrm>
          <a:prstGeom prst="rect">
            <a:avLst/>
          </a:prstGeom>
          <a:noFill/>
          <a:ln>
            <a:noFill/>
          </a:ln>
        </p:spPr>
        <p:txBody>
          <a:bodyPr spcFirstLastPara="1" wrap="square" lIns="0" tIns="12700" rIns="0" bIns="0" anchor="t" anchorCtr="0">
            <a:spAutoFit/>
          </a:bodyPr>
          <a:lstStyle/>
          <a:p>
            <a:pPr marL="12700" marR="5080" lvl="0" indent="0" algn="l" rtl="0">
              <a:lnSpc>
                <a:spcPct val="114999"/>
              </a:lnSpc>
              <a:spcBef>
                <a:spcPts val="0"/>
              </a:spcBef>
              <a:spcAft>
                <a:spcPts val="0"/>
              </a:spcAft>
              <a:buClr>
                <a:srgbClr val="000000"/>
              </a:buClr>
              <a:buSzPts val="1300"/>
              <a:buFont typeface="Arial"/>
              <a:buNone/>
            </a:pPr>
            <a:r>
              <a:rPr lang="fr-FR" sz="1300" b="0" i="0" u="none" strike="noStrike" cap="none">
                <a:solidFill>
                  <a:srgbClr val="000000"/>
                </a:solidFill>
                <a:latin typeface="Arial Black"/>
                <a:ea typeface="Arial Black"/>
                <a:cs typeface="Arial Black"/>
                <a:sym typeface="Arial Black"/>
              </a:rPr>
              <a:t>40 Heures de formation individuelle Anglais Général et Professionnel avec</a:t>
            </a:r>
            <a:endParaRPr sz="1300" b="0" i="0" u="none" strike="noStrike" cap="none">
              <a:solidFill>
                <a:srgbClr val="000000"/>
              </a:solidFill>
              <a:latin typeface="Arial Black"/>
              <a:ea typeface="Arial Black"/>
              <a:cs typeface="Arial Black"/>
              <a:sym typeface="Arial Black"/>
            </a:endParaRPr>
          </a:p>
          <a:p>
            <a:pPr marL="12700" marR="41910" lvl="0" indent="0" algn="l" rtl="0">
              <a:lnSpc>
                <a:spcPct val="110000"/>
              </a:lnSpc>
              <a:spcBef>
                <a:spcPts val="130"/>
              </a:spcBef>
              <a:spcAft>
                <a:spcPts val="0"/>
              </a:spcAft>
              <a:buClr>
                <a:srgbClr val="000000"/>
              </a:buClr>
              <a:buSzPts val="1100"/>
              <a:buFont typeface="Arial"/>
              <a:buNone/>
            </a:pPr>
            <a:r>
              <a:rPr lang="fr-FR" sz="1100" b="0" i="0" u="none" strike="noStrike" cap="none">
                <a:solidFill>
                  <a:srgbClr val="000000"/>
                </a:solidFill>
                <a:latin typeface="Lucida Sans"/>
                <a:ea typeface="Lucida Sans"/>
                <a:cs typeface="Lucida Sans"/>
                <a:sym typeface="Lucida Sans"/>
              </a:rPr>
              <a:t>+ accès à la plateforme Global (6mois) + passage du Test TOEIC© 4-SKILLS (écouter, parler, lire et écrire) </a:t>
            </a:r>
            <a:r>
              <a:rPr lang="fr-FR" sz="1200" b="0" i="0" u="none" strike="noStrike" cap="none">
                <a:solidFill>
                  <a:srgbClr val="000000"/>
                </a:solidFill>
                <a:latin typeface="Lucida Sans"/>
                <a:ea typeface="Lucida Sans"/>
                <a:cs typeface="Lucida Sans"/>
                <a:sym typeface="Lucida Sans"/>
              </a:rPr>
              <a:t>2h/semaine pendant 6 mois minimum/à prévoir</a:t>
            </a:r>
            <a:endParaRPr sz="1200" b="0" i="0" u="none" strike="noStrike" cap="none">
              <a:solidFill>
                <a:srgbClr val="000000"/>
              </a:solidFill>
              <a:latin typeface="Lucida Sans"/>
              <a:ea typeface="Lucida Sans"/>
              <a:cs typeface="Lucida Sans"/>
              <a:sym typeface="Lucida Sans"/>
            </a:endParaRPr>
          </a:p>
        </p:txBody>
      </p:sp>
      <p:sp>
        <p:nvSpPr>
          <p:cNvPr id="142" name="Google Shape;142;p9"/>
          <p:cNvSpPr txBox="1"/>
          <p:nvPr/>
        </p:nvSpPr>
        <p:spPr>
          <a:xfrm>
            <a:off x="5723175" y="2688975"/>
            <a:ext cx="697200" cy="21300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Clr>
                <a:srgbClr val="000000"/>
              </a:buClr>
              <a:buSzPts val="1300"/>
              <a:buFont typeface="Arial"/>
              <a:buNone/>
            </a:pPr>
            <a:r>
              <a:rPr lang="fr-FR" sz="1300" b="0" i="0" u="none" strike="noStrike" cap="none">
                <a:solidFill>
                  <a:srgbClr val="000000"/>
                </a:solidFill>
                <a:latin typeface="Arial Black"/>
                <a:ea typeface="Arial Black"/>
                <a:cs typeface="Arial Black"/>
                <a:sym typeface="Arial Black"/>
              </a:rPr>
              <a:t>1050€*</a:t>
            </a:r>
            <a:endParaRPr sz="1300" b="0" i="0" u="none" strike="noStrike" cap="none">
              <a:solidFill>
                <a:srgbClr val="000000"/>
              </a:solidFill>
              <a:latin typeface="Arial Black"/>
              <a:ea typeface="Arial Black"/>
              <a:cs typeface="Arial Black"/>
              <a:sym typeface="Arial Black"/>
            </a:endParaRPr>
          </a:p>
        </p:txBody>
      </p:sp>
      <p:sp>
        <p:nvSpPr>
          <p:cNvPr id="143" name="Google Shape;143;p9"/>
          <p:cNvSpPr txBox="1"/>
          <p:nvPr/>
        </p:nvSpPr>
        <p:spPr>
          <a:xfrm>
            <a:off x="5770702" y="7620741"/>
            <a:ext cx="715500" cy="22410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Clr>
                <a:srgbClr val="000000"/>
              </a:buClr>
              <a:buSzPts val="1300"/>
              <a:buFont typeface="Arial"/>
              <a:buNone/>
            </a:pPr>
            <a:r>
              <a:rPr lang="fr-FR" sz="1300" b="0" i="0" u="none" strike="noStrike" cap="none">
                <a:solidFill>
                  <a:srgbClr val="000000"/>
                </a:solidFill>
                <a:latin typeface="Arial Black"/>
                <a:ea typeface="Arial Black"/>
                <a:cs typeface="Arial Black"/>
                <a:sym typeface="Arial Black"/>
              </a:rPr>
              <a:t>3350€*</a:t>
            </a:r>
            <a:endParaRPr sz="1300" b="0" i="0" u="none" strike="noStrike" cap="none">
              <a:solidFill>
                <a:srgbClr val="000000"/>
              </a:solidFill>
              <a:latin typeface="Arial Black"/>
              <a:ea typeface="Arial Black"/>
              <a:cs typeface="Arial Black"/>
              <a:sym typeface="Arial Black"/>
            </a:endParaRPr>
          </a:p>
        </p:txBody>
      </p:sp>
      <p:sp>
        <p:nvSpPr>
          <p:cNvPr id="144" name="Google Shape;144;p9"/>
          <p:cNvSpPr txBox="1"/>
          <p:nvPr/>
        </p:nvSpPr>
        <p:spPr>
          <a:xfrm>
            <a:off x="5745850" y="6076950"/>
            <a:ext cx="697200" cy="21300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Clr>
                <a:srgbClr val="000000"/>
              </a:buClr>
              <a:buSzPts val="1300"/>
              <a:buFont typeface="Arial"/>
              <a:buNone/>
            </a:pPr>
            <a:r>
              <a:rPr lang="fr-FR" sz="1300" b="0" i="0" u="none" strike="noStrike" cap="none">
                <a:solidFill>
                  <a:srgbClr val="000000"/>
                </a:solidFill>
                <a:latin typeface="Arial Black"/>
                <a:ea typeface="Arial Black"/>
                <a:cs typeface="Arial Black"/>
                <a:sym typeface="Arial Black"/>
              </a:rPr>
              <a:t>2630€*</a:t>
            </a:r>
            <a:endParaRPr sz="1300" b="0" i="0" u="none" strike="noStrike" cap="none">
              <a:solidFill>
                <a:srgbClr val="000000"/>
              </a:solidFill>
              <a:latin typeface="Arial Black"/>
              <a:ea typeface="Arial Black"/>
              <a:cs typeface="Arial Black"/>
              <a:sym typeface="Arial Black"/>
            </a:endParaRPr>
          </a:p>
        </p:txBody>
      </p:sp>
      <p:sp>
        <p:nvSpPr>
          <p:cNvPr id="145" name="Google Shape;145;p9"/>
          <p:cNvSpPr txBox="1"/>
          <p:nvPr/>
        </p:nvSpPr>
        <p:spPr>
          <a:xfrm>
            <a:off x="5745850" y="3615855"/>
            <a:ext cx="971400" cy="21300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Clr>
                <a:srgbClr val="000000"/>
              </a:buClr>
              <a:buSzPts val="1300"/>
              <a:buFont typeface="Arial"/>
              <a:buNone/>
            </a:pPr>
            <a:r>
              <a:rPr lang="fr-FR" sz="1300" b="0" i="0" u="none" strike="noStrike" cap="none">
                <a:solidFill>
                  <a:srgbClr val="000000"/>
                </a:solidFill>
                <a:latin typeface="Arial Black"/>
                <a:ea typeface="Arial Black"/>
                <a:cs typeface="Arial Black"/>
                <a:sym typeface="Arial Black"/>
              </a:rPr>
              <a:t>1500€</a:t>
            </a:r>
            <a:r>
              <a:rPr lang="fr-FR" sz="1300">
                <a:solidFill>
                  <a:schemeClr val="dk1"/>
                </a:solidFill>
                <a:latin typeface="Arial Black"/>
                <a:ea typeface="Arial Black"/>
                <a:cs typeface="Arial Black"/>
                <a:sym typeface="Arial Black"/>
              </a:rPr>
              <a:t>*</a:t>
            </a:r>
            <a:endParaRPr sz="1300" b="0" i="0" u="none" strike="noStrike" cap="none">
              <a:solidFill>
                <a:srgbClr val="000000"/>
              </a:solidFill>
              <a:latin typeface="Arial Black"/>
              <a:ea typeface="Arial Black"/>
              <a:cs typeface="Arial Black"/>
              <a:sym typeface="Arial Black"/>
            </a:endParaRPr>
          </a:p>
        </p:txBody>
      </p:sp>
      <p:sp>
        <p:nvSpPr>
          <p:cNvPr id="146" name="Google Shape;146;p9"/>
          <p:cNvSpPr txBox="1"/>
          <p:nvPr/>
        </p:nvSpPr>
        <p:spPr>
          <a:xfrm>
            <a:off x="193220" y="363616"/>
            <a:ext cx="5027400" cy="1725000"/>
          </a:xfrm>
          <a:prstGeom prst="rect">
            <a:avLst/>
          </a:prstGeom>
          <a:noFill/>
          <a:ln>
            <a:noFill/>
          </a:ln>
        </p:spPr>
        <p:txBody>
          <a:bodyPr spcFirstLastPara="1" wrap="square" lIns="0" tIns="12700" rIns="0" bIns="0" anchor="t" anchorCtr="0">
            <a:spAutoFit/>
          </a:bodyPr>
          <a:lstStyle/>
          <a:p>
            <a:pPr marL="1003935" marR="0" lvl="0" indent="0" algn="l" rtl="0">
              <a:lnSpc>
                <a:spcPct val="100000"/>
              </a:lnSpc>
              <a:spcBef>
                <a:spcPts val="0"/>
              </a:spcBef>
              <a:spcAft>
                <a:spcPts val="0"/>
              </a:spcAft>
              <a:buClr>
                <a:srgbClr val="000000"/>
              </a:buClr>
              <a:buSzPts val="1800"/>
              <a:buFont typeface="Arial"/>
              <a:buNone/>
            </a:pPr>
            <a:r>
              <a:rPr lang="fr-FR" sz="1800" b="0" i="0" u="none" strike="noStrike" cap="none">
                <a:solidFill>
                  <a:srgbClr val="1F4C7B"/>
                </a:solidFill>
                <a:latin typeface="Arial Black"/>
                <a:ea typeface="Arial Black"/>
                <a:cs typeface="Arial Black"/>
                <a:sym typeface="Arial Black"/>
              </a:rPr>
              <a:t>A l’heure</a:t>
            </a:r>
            <a:endParaRPr sz="1800" b="0" i="0" u="none" strike="noStrike" cap="none">
              <a:solidFill>
                <a:srgbClr val="000000"/>
              </a:solidFill>
              <a:latin typeface="Arial Black"/>
              <a:ea typeface="Arial Black"/>
              <a:cs typeface="Arial Black"/>
              <a:sym typeface="Arial Black"/>
            </a:endParaRPr>
          </a:p>
          <a:p>
            <a:pPr marL="89535" marR="0" lvl="0" indent="0" algn="l" rtl="0">
              <a:lnSpc>
                <a:spcPct val="100000"/>
              </a:lnSpc>
              <a:spcBef>
                <a:spcPts val="790"/>
              </a:spcBef>
              <a:spcAft>
                <a:spcPts val="0"/>
              </a:spcAft>
              <a:buClr>
                <a:srgbClr val="000000"/>
              </a:buClr>
              <a:buSzPts val="1100"/>
              <a:buFont typeface="Arial"/>
              <a:buNone/>
            </a:pPr>
            <a:r>
              <a:rPr lang="fr-FR" sz="1100" b="0" i="0" u="none" strike="noStrike" cap="none">
                <a:solidFill>
                  <a:srgbClr val="000000"/>
                </a:solidFill>
                <a:latin typeface="Lucida Sans"/>
                <a:ea typeface="Lucida Sans"/>
                <a:cs typeface="Lucida Sans"/>
                <a:sym typeface="Lucida Sans"/>
              </a:rPr>
              <a:t>Le tarif pour une heure de formation individuelle est de </a:t>
            </a:r>
            <a:r>
              <a:rPr lang="fr-FR" sz="1100" b="0" i="0" u="none" strike="noStrike" cap="none">
                <a:solidFill>
                  <a:srgbClr val="000000"/>
                </a:solidFill>
                <a:latin typeface="Arial Black"/>
                <a:ea typeface="Arial Black"/>
                <a:cs typeface="Arial Black"/>
                <a:sym typeface="Arial Black"/>
              </a:rPr>
              <a:t>75,00€</a:t>
            </a:r>
            <a:endParaRPr sz="1100" b="0" i="0" u="none" strike="noStrike" cap="none">
              <a:solidFill>
                <a:srgbClr val="000000"/>
              </a:solidFill>
              <a:latin typeface="Arial Black"/>
              <a:ea typeface="Arial Black"/>
              <a:cs typeface="Arial Black"/>
              <a:sym typeface="Arial Black"/>
            </a:endParaRPr>
          </a:p>
          <a:p>
            <a:pPr marL="0" marR="0" lvl="0" indent="0" algn="l" rtl="0">
              <a:lnSpc>
                <a:spcPct val="100000"/>
              </a:lnSpc>
              <a:spcBef>
                <a:spcPts val="1245"/>
              </a:spcBef>
              <a:spcAft>
                <a:spcPts val="0"/>
              </a:spcAft>
              <a:buClr>
                <a:srgbClr val="000000"/>
              </a:buClr>
              <a:buSzPts val="1100"/>
              <a:buFont typeface="Arial"/>
              <a:buNone/>
            </a:pPr>
            <a:endParaRPr sz="1100" b="0" i="0" u="none" strike="noStrike" cap="none">
              <a:solidFill>
                <a:srgbClr val="000000"/>
              </a:solidFill>
              <a:latin typeface="Arial Black"/>
              <a:ea typeface="Arial Black"/>
              <a:cs typeface="Arial Black"/>
              <a:sym typeface="Arial Black"/>
            </a:endParaRPr>
          </a:p>
          <a:p>
            <a:pPr marL="914400" marR="0" lvl="0" indent="0" algn="l" rtl="0">
              <a:lnSpc>
                <a:spcPct val="100000"/>
              </a:lnSpc>
              <a:spcBef>
                <a:spcPts val="0"/>
              </a:spcBef>
              <a:spcAft>
                <a:spcPts val="0"/>
              </a:spcAft>
              <a:buClr>
                <a:srgbClr val="000000"/>
              </a:buClr>
              <a:buSzPts val="1800"/>
              <a:buFont typeface="Arial"/>
              <a:buNone/>
            </a:pPr>
            <a:r>
              <a:rPr lang="fr-FR" sz="1800" b="0" i="0" u="none" strike="noStrike" cap="none">
                <a:solidFill>
                  <a:srgbClr val="143669"/>
                </a:solidFill>
                <a:latin typeface="Arial Black"/>
                <a:ea typeface="Arial Black"/>
                <a:cs typeface="Arial Black"/>
                <a:sym typeface="Arial Black"/>
              </a:rPr>
              <a:t>Forfaits</a:t>
            </a:r>
            <a:endParaRPr sz="1800" b="0" i="0" u="none" strike="noStrike" cap="none">
              <a:solidFill>
                <a:srgbClr val="000000"/>
              </a:solidFill>
              <a:latin typeface="Arial Black"/>
              <a:ea typeface="Arial Black"/>
              <a:cs typeface="Arial Black"/>
              <a:sym typeface="Arial Black"/>
            </a:endParaRPr>
          </a:p>
          <a:p>
            <a:pPr marL="12700" marR="0" lvl="0" indent="0" algn="l" rtl="0">
              <a:lnSpc>
                <a:spcPct val="100000"/>
              </a:lnSpc>
              <a:spcBef>
                <a:spcPts val="195"/>
              </a:spcBef>
              <a:spcAft>
                <a:spcPts val="0"/>
              </a:spcAft>
              <a:buClr>
                <a:srgbClr val="000000"/>
              </a:buClr>
              <a:buSzPts val="1100"/>
              <a:buFont typeface="Arial"/>
              <a:buNone/>
            </a:pPr>
            <a:r>
              <a:rPr lang="fr-FR" sz="1100" b="0" i="0" u="none" strike="noStrike" cap="none">
                <a:solidFill>
                  <a:srgbClr val="000000"/>
                </a:solidFill>
                <a:latin typeface="Lucida Sans"/>
                <a:ea typeface="Lucida Sans"/>
                <a:cs typeface="Lucida Sans"/>
                <a:sym typeface="Lucida Sans"/>
              </a:rPr>
              <a:t>Tarifs valables au </a:t>
            </a:r>
            <a:r>
              <a:rPr lang="fr-FR" sz="1100" b="0" i="0" u="none" strike="noStrike" cap="none">
                <a:solidFill>
                  <a:srgbClr val="000000"/>
                </a:solidFill>
                <a:latin typeface="Arial Black"/>
                <a:ea typeface="Arial Black"/>
                <a:cs typeface="Arial Black"/>
                <a:sym typeface="Arial Black"/>
              </a:rPr>
              <a:t>01/05/2026.</a:t>
            </a:r>
            <a:endParaRPr sz="1100" b="0" i="0" u="none" strike="noStrike" cap="none">
              <a:solidFill>
                <a:srgbClr val="000000"/>
              </a:solidFill>
              <a:latin typeface="Arial Black"/>
              <a:ea typeface="Arial Black"/>
              <a:cs typeface="Arial Black"/>
              <a:sym typeface="Arial Black"/>
            </a:endParaRPr>
          </a:p>
          <a:p>
            <a:pPr marL="12700" marR="5080" lvl="0" indent="0" algn="l" rtl="0">
              <a:lnSpc>
                <a:spcPct val="115100"/>
              </a:lnSpc>
              <a:spcBef>
                <a:spcPts val="0"/>
              </a:spcBef>
              <a:spcAft>
                <a:spcPts val="0"/>
              </a:spcAft>
              <a:buClr>
                <a:srgbClr val="000000"/>
              </a:buClr>
              <a:buSzPts val="1100"/>
              <a:buFont typeface="Arial"/>
              <a:buNone/>
            </a:pPr>
            <a:r>
              <a:rPr lang="fr-FR" sz="1100" b="0" i="0" u="none" strike="noStrike" cap="none">
                <a:solidFill>
                  <a:srgbClr val="000000"/>
                </a:solidFill>
                <a:latin typeface="Lucida Sans"/>
                <a:ea typeface="Lucida Sans"/>
                <a:cs typeface="Lucida Sans"/>
                <a:sym typeface="Lucida Sans"/>
              </a:rPr>
              <a:t>Tous nos forfaits comprennent les frais de passage de la certification et l’accès à la plateforme d’entraînement à partir de 20h.</a:t>
            </a:r>
            <a:endParaRPr sz="1100" b="0" i="0" u="none" strike="noStrike" cap="none">
              <a:solidFill>
                <a:srgbClr val="000000"/>
              </a:solidFill>
              <a:latin typeface="Lucida Sans"/>
              <a:ea typeface="Lucida Sans"/>
              <a:cs typeface="Lucida Sans"/>
              <a:sym typeface="Lucida Sans"/>
            </a:endParaRPr>
          </a:p>
        </p:txBody>
      </p:sp>
      <p:sp>
        <p:nvSpPr>
          <p:cNvPr id="147" name="Google Shape;147;p9"/>
          <p:cNvSpPr txBox="1"/>
          <p:nvPr/>
        </p:nvSpPr>
        <p:spPr>
          <a:xfrm>
            <a:off x="193225" y="8658900"/>
            <a:ext cx="6888900" cy="2047200"/>
          </a:xfrm>
          <a:prstGeom prst="rect">
            <a:avLst/>
          </a:prstGeom>
          <a:noFill/>
          <a:ln>
            <a:noFill/>
          </a:ln>
        </p:spPr>
        <p:txBody>
          <a:bodyPr spcFirstLastPara="1" wrap="square" lIns="91425" tIns="91425" rIns="91425" bIns="91425" anchor="t" anchorCtr="0">
            <a:spAutoFit/>
          </a:bodyPr>
          <a:lstStyle/>
          <a:p>
            <a:pPr marL="241935" lvl="0" indent="0" algn="l" rtl="0">
              <a:spcBef>
                <a:spcPts val="0"/>
              </a:spcBef>
              <a:spcAft>
                <a:spcPts val="0"/>
              </a:spcAft>
              <a:buNone/>
            </a:pPr>
            <a:r>
              <a:rPr lang="fr-FR" sz="2200">
                <a:solidFill>
                  <a:srgbClr val="143669"/>
                </a:solidFill>
                <a:latin typeface="Arial Black"/>
                <a:ea typeface="Arial Black"/>
                <a:cs typeface="Arial Black"/>
                <a:sym typeface="Arial Black"/>
              </a:rPr>
              <a:t>Modalités d’accès à la formation</a:t>
            </a:r>
            <a:endParaRPr sz="2200">
              <a:solidFill>
                <a:schemeClr val="dk1"/>
              </a:solidFill>
              <a:latin typeface="Arial Black"/>
              <a:ea typeface="Arial Black"/>
              <a:cs typeface="Arial Black"/>
              <a:sym typeface="Arial Black"/>
            </a:endParaRPr>
          </a:p>
          <a:p>
            <a:pPr marL="80645" lvl="0" indent="0" algn="l" rtl="0">
              <a:spcBef>
                <a:spcPts val="1515"/>
              </a:spcBef>
              <a:spcAft>
                <a:spcPts val="0"/>
              </a:spcAft>
              <a:buNone/>
            </a:pPr>
            <a:r>
              <a:rPr lang="fr-FR" sz="1100">
                <a:solidFill>
                  <a:schemeClr val="dk1"/>
                </a:solidFill>
                <a:latin typeface="Lucida Sans"/>
                <a:ea typeface="Lucida Sans"/>
                <a:cs typeface="Lucida Sans"/>
                <a:sym typeface="Lucida Sans"/>
              </a:rPr>
              <a:t>Les formations peuvent démarrer à tout moment de l’année.</a:t>
            </a:r>
            <a:endParaRPr sz="1100">
              <a:solidFill>
                <a:schemeClr val="dk1"/>
              </a:solidFill>
              <a:latin typeface="Lucida Sans"/>
              <a:ea typeface="Lucida Sans"/>
              <a:cs typeface="Lucida Sans"/>
              <a:sym typeface="Lucida Sans"/>
            </a:endParaRPr>
          </a:p>
          <a:p>
            <a:pPr marL="93345" marR="5080" lvl="0" indent="0" algn="l" rtl="0">
              <a:spcBef>
                <a:spcPts val="5"/>
              </a:spcBef>
              <a:spcAft>
                <a:spcPts val="0"/>
              </a:spcAft>
              <a:buNone/>
            </a:pPr>
            <a:r>
              <a:rPr lang="fr-FR" sz="1100">
                <a:solidFill>
                  <a:schemeClr val="dk1"/>
                </a:solidFill>
                <a:latin typeface="Lucida Sans"/>
                <a:ea typeface="Lucida Sans"/>
                <a:cs typeface="Lucida Sans"/>
                <a:sym typeface="Lucida Sans"/>
              </a:rPr>
              <a:t>Le dossier devra être validé, complet avec toutes les pièces, 15 jours avant le début de démarrage de la formation. Valable pour tous les programmes.</a:t>
            </a:r>
            <a:endParaRPr sz="1100">
              <a:solidFill>
                <a:schemeClr val="dk1"/>
              </a:solidFill>
              <a:latin typeface="Lucida Sans"/>
              <a:ea typeface="Lucida Sans"/>
              <a:cs typeface="Lucida Sans"/>
              <a:sym typeface="Lucida Sans"/>
            </a:endParaRPr>
          </a:p>
          <a:p>
            <a:pPr marL="0" lvl="0" indent="0" algn="l" rtl="0">
              <a:spcBef>
                <a:spcPts val="755"/>
              </a:spcBef>
              <a:spcAft>
                <a:spcPts val="0"/>
              </a:spcAft>
              <a:buNone/>
            </a:pPr>
            <a:endParaRPr sz="1100">
              <a:solidFill>
                <a:schemeClr val="dk1"/>
              </a:solidFill>
              <a:latin typeface="Lucida Sans"/>
              <a:ea typeface="Lucida Sans"/>
              <a:cs typeface="Lucida Sans"/>
              <a:sym typeface="Lucida Sans"/>
            </a:endParaRPr>
          </a:p>
          <a:p>
            <a:pPr marL="12700" marR="218440" lvl="0" indent="0" algn="l" rtl="0">
              <a:spcBef>
                <a:spcPts val="5"/>
              </a:spcBef>
              <a:spcAft>
                <a:spcPts val="0"/>
              </a:spcAft>
              <a:buNone/>
            </a:pPr>
            <a:r>
              <a:rPr lang="fr-FR" sz="1200">
                <a:solidFill>
                  <a:srgbClr val="143669"/>
                </a:solidFill>
                <a:latin typeface="Arial Black"/>
                <a:ea typeface="Arial Black"/>
                <a:cs typeface="Arial Black"/>
                <a:sym typeface="Arial Black"/>
              </a:rPr>
              <a:t>* Notre organisme de formation est exonéré de TVA. TVA non applicable, art. 293 B du CGI</a:t>
            </a:r>
            <a:endParaRPr sz="1200">
              <a:solidFill>
                <a:schemeClr val="dk1"/>
              </a:solidFill>
              <a:latin typeface="Arial Black"/>
              <a:ea typeface="Arial Black"/>
              <a:cs typeface="Arial Black"/>
              <a:sym typeface="Arial Black"/>
            </a:endParaRPr>
          </a:p>
          <a:p>
            <a:pPr marL="12700" lvl="0" indent="0" algn="l" rtl="0">
              <a:spcBef>
                <a:spcPts val="0"/>
              </a:spcBef>
              <a:spcAft>
                <a:spcPts val="0"/>
              </a:spcAft>
              <a:buNone/>
            </a:pPr>
            <a:r>
              <a:rPr lang="fr-FR" sz="1200">
                <a:solidFill>
                  <a:srgbClr val="143669"/>
                </a:solidFill>
                <a:latin typeface="Arial Black"/>
                <a:ea typeface="Arial Black"/>
                <a:cs typeface="Arial Black"/>
                <a:sym typeface="Arial Black"/>
              </a:rPr>
              <a:t>Il faut le niveau A2 pour accéder à cette formation.</a:t>
            </a:r>
            <a:endParaRPr sz="1200">
              <a:solidFill>
                <a:schemeClr val="dk1"/>
              </a:solidFill>
              <a:latin typeface="Arial Black"/>
              <a:ea typeface="Arial Black"/>
              <a:cs typeface="Arial Black"/>
              <a:sym typeface="Arial Black"/>
            </a:endParaRPr>
          </a:p>
        </p:txBody>
      </p:sp>
      <p:sp>
        <p:nvSpPr>
          <p:cNvPr id="148" name="Google Shape;148;p9"/>
          <p:cNvSpPr txBox="1"/>
          <p:nvPr/>
        </p:nvSpPr>
        <p:spPr>
          <a:xfrm>
            <a:off x="5723175" y="4760438"/>
            <a:ext cx="3000000" cy="384900"/>
          </a:xfrm>
          <a:prstGeom prst="rect">
            <a:avLst/>
          </a:prstGeom>
          <a:noFill/>
          <a:ln>
            <a:noFill/>
          </a:ln>
        </p:spPr>
        <p:txBody>
          <a:bodyPr spcFirstLastPara="1" wrap="square" lIns="91425" tIns="91425" rIns="91425" bIns="91425" anchor="t" anchorCtr="0">
            <a:spAutoFit/>
          </a:bodyPr>
          <a:lstStyle/>
          <a:p>
            <a:pPr marL="12700" lvl="0" indent="0" algn="l" rtl="0">
              <a:spcBef>
                <a:spcPts val="0"/>
              </a:spcBef>
              <a:spcAft>
                <a:spcPts val="0"/>
              </a:spcAft>
              <a:buNone/>
            </a:pPr>
            <a:r>
              <a:rPr lang="fr-FR" sz="1300">
                <a:solidFill>
                  <a:schemeClr val="dk1"/>
                </a:solidFill>
                <a:latin typeface="Arial Black"/>
                <a:ea typeface="Arial Black"/>
                <a:cs typeface="Arial Black"/>
                <a:sym typeface="Arial Black"/>
              </a:rPr>
              <a:t>1800€</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Shape 152"/>
        <p:cNvGrpSpPr/>
        <p:nvPr/>
      </p:nvGrpSpPr>
      <p:grpSpPr>
        <a:xfrm>
          <a:off x="0" y="0"/>
          <a:ext cx="0" cy="0"/>
          <a:chOff x="0" y="0"/>
          <a:chExt cx="0" cy="0"/>
        </a:xfrm>
      </p:grpSpPr>
      <p:pic>
        <p:nvPicPr>
          <p:cNvPr id="153" name="Google Shape;153;p10"/>
          <p:cNvPicPr preferRelativeResize="0"/>
          <p:nvPr/>
        </p:nvPicPr>
        <p:blipFill rotWithShape="1">
          <a:blip r:embed="rId3">
            <a:alphaModFix/>
          </a:blip>
          <a:srcRect/>
          <a:stretch/>
        </p:blipFill>
        <p:spPr>
          <a:xfrm>
            <a:off x="5822036" y="969848"/>
            <a:ext cx="1187284" cy="1017714"/>
          </a:xfrm>
          <a:prstGeom prst="rect">
            <a:avLst/>
          </a:prstGeom>
          <a:noFill/>
          <a:ln>
            <a:noFill/>
          </a:ln>
        </p:spPr>
      </p:pic>
      <p:sp>
        <p:nvSpPr>
          <p:cNvPr id="154" name="Google Shape;154;p10"/>
          <p:cNvSpPr txBox="1"/>
          <p:nvPr/>
        </p:nvSpPr>
        <p:spPr>
          <a:xfrm>
            <a:off x="474738" y="3122408"/>
            <a:ext cx="4274820" cy="803275"/>
          </a:xfrm>
          <a:prstGeom prst="rect">
            <a:avLst/>
          </a:prstGeom>
          <a:noFill/>
          <a:ln>
            <a:noFill/>
          </a:ln>
        </p:spPr>
        <p:txBody>
          <a:bodyPr spcFirstLastPara="1" wrap="square" lIns="0" tIns="12700" rIns="0" bIns="0" anchor="t" anchorCtr="0">
            <a:spAutoFit/>
          </a:bodyPr>
          <a:lstStyle/>
          <a:p>
            <a:pPr marL="12700" marR="5080" lvl="0" indent="0" algn="l" rtl="0">
              <a:lnSpc>
                <a:spcPct val="114900"/>
              </a:lnSpc>
              <a:spcBef>
                <a:spcPts val="0"/>
              </a:spcBef>
              <a:spcAft>
                <a:spcPts val="0"/>
              </a:spcAft>
              <a:buClr>
                <a:srgbClr val="000000"/>
              </a:buClr>
              <a:buSzPts val="1100"/>
              <a:buFont typeface="Arial"/>
              <a:buNone/>
            </a:pPr>
            <a:r>
              <a:rPr lang="fr-FR" sz="1100" b="0" i="0" u="none" strike="noStrike" cap="none">
                <a:solidFill>
                  <a:srgbClr val="000000"/>
                </a:solidFill>
                <a:latin typeface="Arial Black"/>
                <a:ea typeface="Arial Black"/>
                <a:cs typeface="Arial Black"/>
                <a:sym typeface="Arial Black"/>
              </a:rPr>
              <a:t>10 Heures de formation individuelle Anglais Général et Professionnel</a:t>
            </a:r>
            <a:endParaRPr sz="1100" b="0" i="0" u="none" strike="noStrike" cap="none">
              <a:solidFill>
                <a:srgbClr val="000000"/>
              </a:solidFill>
              <a:latin typeface="Arial Black"/>
              <a:ea typeface="Arial Black"/>
              <a:cs typeface="Arial Black"/>
              <a:sym typeface="Arial Black"/>
            </a:endParaRPr>
          </a:p>
          <a:p>
            <a:pPr marL="12700" marR="955675" lvl="0" indent="0" algn="l" rtl="0">
              <a:lnSpc>
                <a:spcPct val="115999"/>
              </a:lnSpc>
              <a:spcBef>
                <a:spcPts val="25"/>
              </a:spcBef>
              <a:spcAft>
                <a:spcPts val="0"/>
              </a:spcAft>
              <a:buClr>
                <a:srgbClr val="000000"/>
              </a:buClr>
              <a:buSzPts val="1100"/>
              <a:buFont typeface="Arial"/>
              <a:buNone/>
            </a:pPr>
            <a:r>
              <a:rPr lang="fr-FR" sz="1100" b="0" i="0" u="none" strike="noStrike" cap="none">
                <a:solidFill>
                  <a:srgbClr val="000000"/>
                </a:solidFill>
                <a:latin typeface="Lucida Sans"/>
                <a:ea typeface="Lucida Sans"/>
                <a:cs typeface="Lucida Sans"/>
                <a:sym typeface="Lucida Sans"/>
              </a:rPr>
              <a:t>+passage du English 360 Certificate 2h/semaine pendant 3 à 4 semaines minimum</a:t>
            </a:r>
            <a:endParaRPr sz="1100" b="0" i="0" u="none" strike="noStrike" cap="none">
              <a:solidFill>
                <a:srgbClr val="000000"/>
              </a:solidFill>
              <a:latin typeface="Lucida Sans"/>
              <a:ea typeface="Lucida Sans"/>
              <a:cs typeface="Lucida Sans"/>
              <a:sym typeface="Lucida Sans"/>
            </a:endParaRPr>
          </a:p>
        </p:txBody>
      </p:sp>
      <p:sp>
        <p:nvSpPr>
          <p:cNvPr id="155" name="Google Shape;155;p10"/>
          <p:cNvSpPr txBox="1"/>
          <p:nvPr/>
        </p:nvSpPr>
        <p:spPr>
          <a:xfrm>
            <a:off x="3706346" y="10327100"/>
            <a:ext cx="339900" cy="307800"/>
          </a:xfrm>
          <a:prstGeom prst="rect">
            <a:avLst/>
          </a:prstGeom>
          <a:noFill/>
          <a:ln>
            <a:noFill/>
          </a:ln>
        </p:spPr>
        <p:txBody>
          <a:bodyPr spcFirstLastPara="1" wrap="square" lIns="0" tIns="0" rIns="0" bIns="0" anchor="t" anchorCtr="0">
            <a:spAutoFit/>
          </a:bodyPr>
          <a:lstStyle/>
          <a:p>
            <a:pPr marL="0" marR="0" lvl="0" indent="0" algn="l" rtl="0">
              <a:lnSpc>
                <a:spcPct val="115500"/>
              </a:lnSpc>
              <a:spcBef>
                <a:spcPts val="0"/>
              </a:spcBef>
              <a:spcAft>
                <a:spcPts val="0"/>
              </a:spcAft>
              <a:buClr>
                <a:srgbClr val="000000"/>
              </a:buClr>
              <a:buSzPts val="2000"/>
              <a:buFont typeface="Arial"/>
              <a:buNone/>
            </a:pPr>
            <a:r>
              <a:rPr lang="fr-FR" sz="2000" b="0" i="0" u="none" strike="noStrike" cap="none">
                <a:solidFill>
                  <a:srgbClr val="000000"/>
                </a:solidFill>
                <a:latin typeface="Arial"/>
                <a:ea typeface="Arial"/>
                <a:cs typeface="Arial"/>
                <a:sym typeface="Arial"/>
              </a:rPr>
              <a:t>10</a:t>
            </a:r>
            <a:endParaRPr sz="2000" b="0" i="0" u="none" strike="noStrike" cap="none">
              <a:solidFill>
                <a:srgbClr val="000000"/>
              </a:solidFill>
              <a:latin typeface="Arial"/>
              <a:ea typeface="Arial"/>
              <a:cs typeface="Arial"/>
              <a:sym typeface="Arial"/>
            </a:endParaRPr>
          </a:p>
        </p:txBody>
      </p:sp>
      <p:sp>
        <p:nvSpPr>
          <p:cNvPr id="156" name="Google Shape;156;p10"/>
          <p:cNvSpPr txBox="1"/>
          <p:nvPr/>
        </p:nvSpPr>
        <p:spPr>
          <a:xfrm>
            <a:off x="537019" y="4250282"/>
            <a:ext cx="4542900" cy="963600"/>
          </a:xfrm>
          <a:prstGeom prst="rect">
            <a:avLst/>
          </a:prstGeom>
          <a:noFill/>
          <a:ln>
            <a:noFill/>
          </a:ln>
        </p:spPr>
        <p:txBody>
          <a:bodyPr spcFirstLastPara="1" wrap="square" lIns="0" tIns="12700" rIns="0" bIns="0" anchor="t" anchorCtr="0">
            <a:spAutoFit/>
          </a:bodyPr>
          <a:lstStyle/>
          <a:p>
            <a:pPr marL="12700" marR="232410" lvl="0" indent="0" algn="l" rtl="0">
              <a:lnSpc>
                <a:spcPct val="114900"/>
              </a:lnSpc>
              <a:spcBef>
                <a:spcPts val="0"/>
              </a:spcBef>
              <a:spcAft>
                <a:spcPts val="0"/>
              </a:spcAft>
              <a:buClr>
                <a:srgbClr val="000000"/>
              </a:buClr>
              <a:buSzPts val="1100"/>
              <a:buFont typeface="Arial"/>
              <a:buNone/>
            </a:pPr>
            <a:r>
              <a:rPr lang="fr-FR" sz="1100" b="0" i="0" u="none" strike="noStrike" cap="none">
                <a:solidFill>
                  <a:srgbClr val="000000"/>
                </a:solidFill>
                <a:latin typeface="Arial Black"/>
                <a:ea typeface="Arial Black"/>
                <a:cs typeface="Arial Black"/>
                <a:sym typeface="Arial Black"/>
              </a:rPr>
              <a:t>15 Heures de formation individuelle Anglais Général et Professionnel avec</a:t>
            </a:r>
            <a:endParaRPr sz="1100" b="0" i="0" u="none" strike="noStrike" cap="none">
              <a:solidFill>
                <a:srgbClr val="000000"/>
              </a:solidFill>
              <a:latin typeface="Arial Black"/>
              <a:ea typeface="Arial Black"/>
              <a:cs typeface="Arial Black"/>
              <a:sym typeface="Arial Black"/>
            </a:endParaRPr>
          </a:p>
          <a:p>
            <a:pPr marL="12700" marR="5080" lvl="0" indent="0" algn="l" rtl="0">
              <a:lnSpc>
                <a:spcPct val="100000"/>
              </a:lnSpc>
              <a:spcBef>
                <a:spcPts val="210"/>
              </a:spcBef>
              <a:spcAft>
                <a:spcPts val="0"/>
              </a:spcAft>
              <a:buClr>
                <a:srgbClr val="000000"/>
              </a:buClr>
              <a:buSzPts val="1100"/>
              <a:buFont typeface="Arial"/>
              <a:buNone/>
            </a:pPr>
            <a:r>
              <a:rPr lang="fr-FR" sz="1100" b="0" i="0" u="none" strike="noStrike" cap="none">
                <a:solidFill>
                  <a:srgbClr val="000000"/>
                </a:solidFill>
                <a:latin typeface="Lucida Sans"/>
                <a:ea typeface="Lucida Sans"/>
                <a:cs typeface="Lucida Sans"/>
                <a:sym typeface="Lucida Sans"/>
              </a:rPr>
              <a:t>+accès à la plateforme Global Exam (3 mois) + passage du English 360° Certificate</a:t>
            </a:r>
            <a:endParaRPr sz="1100" b="0" i="0" u="none" strike="noStrike" cap="none">
              <a:solidFill>
                <a:srgbClr val="000000"/>
              </a:solidFill>
              <a:latin typeface="Lucida Sans"/>
              <a:ea typeface="Lucida Sans"/>
              <a:cs typeface="Lucida Sans"/>
              <a:sym typeface="Lucida Sans"/>
            </a:endParaRPr>
          </a:p>
          <a:p>
            <a:pPr marL="12700" marR="0" lvl="0" indent="0" algn="l" rtl="0">
              <a:lnSpc>
                <a:spcPct val="100000"/>
              </a:lnSpc>
              <a:spcBef>
                <a:spcPts val="210"/>
              </a:spcBef>
              <a:spcAft>
                <a:spcPts val="0"/>
              </a:spcAft>
              <a:buClr>
                <a:srgbClr val="000000"/>
              </a:buClr>
              <a:buSzPts val="1100"/>
              <a:buFont typeface="Arial"/>
              <a:buNone/>
            </a:pPr>
            <a:r>
              <a:rPr lang="fr-FR" sz="1100" b="0" i="0" u="none" strike="noStrike" cap="none">
                <a:solidFill>
                  <a:srgbClr val="000000"/>
                </a:solidFill>
                <a:latin typeface="Lucida Sans"/>
                <a:ea typeface="Lucida Sans"/>
                <a:cs typeface="Lucida Sans"/>
                <a:sym typeface="Lucida Sans"/>
              </a:rPr>
              <a:t>2h/semaine pendant 3 mois minimum</a:t>
            </a:r>
            <a:endParaRPr sz="1100" b="0" i="0" u="none" strike="noStrike" cap="none">
              <a:solidFill>
                <a:srgbClr val="000000"/>
              </a:solidFill>
              <a:latin typeface="Lucida Sans"/>
              <a:ea typeface="Lucida Sans"/>
              <a:cs typeface="Lucida Sans"/>
              <a:sym typeface="Lucida Sans"/>
            </a:endParaRPr>
          </a:p>
        </p:txBody>
      </p:sp>
      <p:sp>
        <p:nvSpPr>
          <p:cNvPr id="157" name="Google Shape;157;p10"/>
          <p:cNvSpPr txBox="1"/>
          <p:nvPr/>
        </p:nvSpPr>
        <p:spPr>
          <a:xfrm>
            <a:off x="549262" y="5568225"/>
            <a:ext cx="4683125" cy="1032510"/>
          </a:xfrm>
          <a:prstGeom prst="rect">
            <a:avLst/>
          </a:prstGeom>
          <a:noFill/>
          <a:ln>
            <a:noFill/>
          </a:ln>
        </p:spPr>
        <p:txBody>
          <a:bodyPr spcFirstLastPara="1" wrap="square" lIns="0" tIns="12700" rIns="0" bIns="0" anchor="t" anchorCtr="0">
            <a:spAutoFit/>
          </a:bodyPr>
          <a:lstStyle/>
          <a:p>
            <a:pPr marL="12700" marR="354330" lvl="0" indent="0" algn="l" rtl="0">
              <a:lnSpc>
                <a:spcPct val="114900"/>
              </a:lnSpc>
              <a:spcBef>
                <a:spcPts val="0"/>
              </a:spcBef>
              <a:spcAft>
                <a:spcPts val="0"/>
              </a:spcAft>
              <a:buClr>
                <a:srgbClr val="000000"/>
              </a:buClr>
              <a:buSzPts val="1100"/>
              <a:buFont typeface="Arial"/>
              <a:buNone/>
            </a:pPr>
            <a:r>
              <a:rPr lang="fr-FR" sz="1100" b="0" i="0" u="none" strike="noStrike" cap="none">
                <a:solidFill>
                  <a:srgbClr val="000000"/>
                </a:solidFill>
                <a:latin typeface="Arial Black"/>
                <a:ea typeface="Arial Black"/>
                <a:cs typeface="Arial Black"/>
                <a:sym typeface="Arial Black"/>
              </a:rPr>
              <a:t>30 Heures de formation individuelle Anglais Général et Professionnel</a:t>
            </a:r>
            <a:endParaRPr sz="1100" b="0" i="0" u="none" strike="noStrike" cap="none">
              <a:solidFill>
                <a:srgbClr val="000000"/>
              </a:solidFill>
              <a:latin typeface="Arial Black"/>
              <a:ea typeface="Arial Black"/>
              <a:cs typeface="Arial Black"/>
              <a:sym typeface="Arial Black"/>
            </a:endParaRPr>
          </a:p>
          <a:p>
            <a:pPr marL="12700" marR="5080" lvl="0" indent="0" algn="l" rtl="0">
              <a:lnSpc>
                <a:spcPct val="113999"/>
              </a:lnSpc>
              <a:spcBef>
                <a:spcPts val="50"/>
              </a:spcBef>
              <a:spcAft>
                <a:spcPts val="0"/>
              </a:spcAft>
              <a:buClr>
                <a:srgbClr val="000000"/>
              </a:buClr>
              <a:buSzPts val="1200"/>
              <a:buFont typeface="Arial"/>
              <a:buNone/>
            </a:pPr>
            <a:r>
              <a:rPr lang="fr-FR" sz="1200" b="0" i="0" u="none" strike="noStrike" cap="none">
                <a:solidFill>
                  <a:srgbClr val="000000"/>
                </a:solidFill>
                <a:latin typeface="Lucida Sans"/>
                <a:ea typeface="Lucida Sans"/>
                <a:cs typeface="Lucida Sans"/>
                <a:sym typeface="Lucida Sans"/>
              </a:rPr>
              <a:t>+ accès à la plateforme Global Exam (6 mois) + passage du English 360° Certificate</a:t>
            </a:r>
            <a:endParaRPr sz="1200" b="0" i="0" u="none" strike="noStrike" cap="none">
              <a:solidFill>
                <a:srgbClr val="000000"/>
              </a:solidFill>
              <a:latin typeface="Lucida Sans"/>
              <a:ea typeface="Lucida Sans"/>
              <a:cs typeface="Lucida Sans"/>
              <a:sym typeface="Lucida Sans"/>
            </a:endParaRPr>
          </a:p>
          <a:p>
            <a:pPr marL="12700" marR="0" lvl="0" indent="0" algn="l" rtl="0">
              <a:lnSpc>
                <a:spcPct val="100000"/>
              </a:lnSpc>
              <a:spcBef>
                <a:spcPts val="240"/>
              </a:spcBef>
              <a:spcAft>
                <a:spcPts val="0"/>
              </a:spcAft>
              <a:buClr>
                <a:srgbClr val="000000"/>
              </a:buClr>
              <a:buSzPts val="1100"/>
              <a:buFont typeface="Arial"/>
              <a:buNone/>
            </a:pPr>
            <a:r>
              <a:rPr lang="fr-FR" sz="1100" b="0" i="0" u="none" strike="noStrike" cap="none">
                <a:solidFill>
                  <a:srgbClr val="000000"/>
                </a:solidFill>
                <a:latin typeface="Lucida Sans"/>
                <a:ea typeface="Lucida Sans"/>
                <a:cs typeface="Lucida Sans"/>
                <a:sym typeface="Lucida Sans"/>
              </a:rPr>
              <a:t>2h/semaine pendant 4 mois minimum</a:t>
            </a:r>
            <a:endParaRPr sz="1100" b="0" i="0" u="none" strike="noStrike" cap="none">
              <a:solidFill>
                <a:srgbClr val="000000"/>
              </a:solidFill>
              <a:latin typeface="Lucida Sans"/>
              <a:ea typeface="Lucida Sans"/>
              <a:cs typeface="Lucida Sans"/>
              <a:sym typeface="Lucida Sans"/>
            </a:endParaRPr>
          </a:p>
        </p:txBody>
      </p:sp>
      <p:sp>
        <p:nvSpPr>
          <p:cNvPr id="158" name="Google Shape;158;p10"/>
          <p:cNvSpPr txBox="1"/>
          <p:nvPr/>
        </p:nvSpPr>
        <p:spPr>
          <a:xfrm>
            <a:off x="512533" y="7074127"/>
            <a:ext cx="4459605" cy="941069"/>
          </a:xfrm>
          <a:prstGeom prst="rect">
            <a:avLst/>
          </a:prstGeom>
          <a:noFill/>
          <a:ln>
            <a:noFill/>
          </a:ln>
        </p:spPr>
        <p:txBody>
          <a:bodyPr spcFirstLastPara="1" wrap="square" lIns="0" tIns="12700" rIns="0" bIns="0" anchor="t" anchorCtr="0">
            <a:spAutoFit/>
          </a:bodyPr>
          <a:lstStyle/>
          <a:p>
            <a:pPr marL="12700" marR="109220" lvl="0" indent="0" algn="l" rtl="0">
              <a:lnSpc>
                <a:spcPct val="114900"/>
              </a:lnSpc>
              <a:spcBef>
                <a:spcPts val="0"/>
              </a:spcBef>
              <a:spcAft>
                <a:spcPts val="0"/>
              </a:spcAft>
              <a:buClr>
                <a:srgbClr val="000000"/>
              </a:buClr>
              <a:buSzPts val="1100"/>
              <a:buFont typeface="Arial"/>
              <a:buNone/>
            </a:pPr>
            <a:r>
              <a:rPr lang="fr-FR" sz="1100" b="0" i="0" u="none" strike="noStrike" cap="none">
                <a:solidFill>
                  <a:srgbClr val="000000"/>
                </a:solidFill>
                <a:latin typeface="Arial Black"/>
                <a:ea typeface="Arial Black"/>
                <a:cs typeface="Arial Black"/>
                <a:sym typeface="Arial Black"/>
              </a:rPr>
              <a:t>40 Heures de formation individuelle Anglais Général et Professionnel avec</a:t>
            </a:r>
            <a:endParaRPr sz="1100" b="0" i="0" u="none" strike="noStrike" cap="none">
              <a:solidFill>
                <a:srgbClr val="000000"/>
              </a:solidFill>
              <a:latin typeface="Arial Black"/>
              <a:ea typeface="Arial Black"/>
              <a:cs typeface="Arial Black"/>
              <a:sym typeface="Arial Black"/>
            </a:endParaRPr>
          </a:p>
          <a:p>
            <a:pPr marL="12700" marR="5080" lvl="0" indent="0" algn="l" rtl="0">
              <a:lnSpc>
                <a:spcPct val="100000"/>
              </a:lnSpc>
              <a:spcBef>
                <a:spcPts val="210"/>
              </a:spcBef>
              <a:spcAft>
                <a:spcPts val="0"/>
              </a:spcAft>
              <a:buClr>
                <a:srgbClr val="000000"/>
              </a:buClr>
              <a:buSzPts val="1100"/>
              <a:buFont typeface="Arial"/>
              <a:buNone/>
            </a:pPr>
            <a:r>
              <a:rPr lang="fr-FR" sz="1100" b="0" i="0" u="none" strike="noStrike" cap="none">
                <a:solidFill>
                  <a:srgbClr val="000000"/>
                </a:solidFill>
                <a:latin typeface="Lucida Sans"/>
                <a:ea typeface="Lucida Sans"/>
                <a:cs typeface="Lucida Sans"/>
                <a:sym typeface="Lucida Sans"/>
              </a:rPr>
              <a:t>+ accès à la plateforme Global Exam (6mois) + passage du English 360° Certificate</a:t>
            </a:r>
            <a:endParaRPr sz="1100" b="0" i="0" u="none" strike="noStrike" cap="none">
              <a:solidFill>
                <a:srgbClr val="000000"/>
              </a:solidFill>
              <a:latin typeface="Lucida Sans"/>
              <a:ea typeface="Lucida Sans"/>
              <a:cs typeface="Lucida Sans"/>
              <a:sym typeface="Lucida Sans"/>
            </a:endParaRPr>
          </a:p>
          <a:p>
            <a:pPr marL="12700" marR="0" lvl="0" indent="0" algn="l" rtl="0">
              <a:lnSpc>
                <a:spcPct val="100000"/>
              </a:lnSpc>
              <a:spcBef>
                <a:spcPts val="0"/>
              </a:spcBef>
              <a:spcAft>
                <a:spcPts val="0"/>
              </a:spcAft>
              <a:buClr>
                <a:srgbClr val="000000"/>
              </a:buClr>
              <a:buSzPts val="1100"/>
              <a:buFont typeface="Arial"/>
              <a:buNone/>
            </a:pPr>
            <a:r>
              <a:rPr lang="fr-FR" sz="1100" b="0" i="0" u="none" strike="noStrike" cap="none">
                <a:solidFill>
                  <a:srgbClr val="000000"/>
                </a:solidFill>
                <a:latin typeface="Lucida Sans"/>
                <a:ea typeface="Lucida Sans"/>
                <a:cs typeface="Lucida Sans"/>
                <a:sym typeface="Lucida Sans"/>
              </a:rPr>
              <a:t>2h/semaine pendant 6 mois minimum</a:t>
            </a:r>
            <a:endParaRPr sz="1100" b="0" i="0" u="none" strike="noStrike" cap="none">
              <a:solidFill>
                <a:srgbClr val="000000"/>
              </a:solidFill>
              <a:latin typeface="Lucida Sans"/>
              <a:ea typeface="Lucida Sans"/>
              <a:cs typeface="Lucida Sans"/>
              <a:sym typeface="Lucida Sans"/>
            </a:endParaRPr>
          </a:p>
        </p:txBody>
      </p:sp>
      <p:sp>
        <p:nvSpPr>
          <p:cNvPr id="159" name="Google Shape;159;p10"/>
          <p:cNvSpPr txBox="1"/>
          <p:nvPr/>
        </p:nvSpPr>
        <p:spPr>
          <a:xfrm>
            <a:off x="5921549" y="3417538"/>
            <a:ext cx="832500" cy="21300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Clr>
                <a:srgbClr val="000000"/>
              </a:buClr>
              <a:buSzPts val="1300"/>
              <a:buFont typeface="Arial"/>
              <a:buNone/>
            </a:pPr>
            <a:r>
              <a:rPr lang="fr-FR" sz="1300" b="0" i="0" u="none" strike="noStrike" cap="none">
                <a:solidFill>
                  <a:srgbClr val="000000"/>
                </a:solidFill>
                <a:latin typeface="Arial Black"/>
                <a:ea typeface="Arial Black"/>
                <a:cs typeface="Arial Black"/>
                <a:sym typeface="Arial Black"/>
              </a:rPr>
              <a:t>1010 €*</a:t>
            </a:r>
            <a:endParaRPr sz="1300" b="0" i="0" u="none" strike="noStrike" cap="none">
              <a:solidFill>
                <a:srgbClr val="000000"/>
              </a:solidFill>
              <a:latin typeface="Arial Black"/>
              <a:ea typeface="Arial Black"/>
              <a:cs typeface="Arial Black"/>
              <a:sym typeface="Arial Black"/>
            </a:endParaRPr>
          </a:p>
        </p:txBody>
      </p:sp>
      <p:sp>
        <p:nvSpPr>
          <p:cNvPr id="160" name="Google Shape;160;p10"/>
          <p:cNvSpPr txBox="1"/>
          <p:nvPr/>
        </p:nvSpPr>
        <p:spPr>
          <a:xfrm>
            <a:off x="5974828" y="7268300"/>
            <a:ext cx="881700" cy="21300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Clr>
                <a:srgbClr val="000000"/>
              </a:buClr>
              <a:buSzPts val="1300"/>
              <a:buFont typeface="Arial"/>
              <a:buNone/>
            </a:pPr>
            <a:r>
              <a:rPr lang="fr-FR" sz="1300" b="0" i="0" u="none" strike="noStrike" cap="none">
                <a:solidFill>
                  <a:srgbClr val="000000"/>
                </a:solidFill>
                <a:latin typeface="Arial Black"/>
                <a:ea typeface="Arial Black"/>
                <a:cs typeface="Arial Black"/>
                <a:sym typeface="Arial Black"/>
              </a:rPr>
              <a:t>3310€*</a:t>
            </a:r>
            <a:endParaRPr sz="1300" b="0" i="0" u="none" strike="noStrike" cap="none">
              <a:solidFill>
                <a:srgbClr val="000000"/>
              </a:solidFill>
              <a:latin typeface="Arial Black"/>
              <a:ea typeface="Arial Black"/>
              <a:cs typeface="Arial Black"/>
              <a:sym typeface="Arial Black"/>
            </a:endParaRPr>
          </a:p>
        </p:txBody>
      </p:sp>
      <p:sp>
        <p:nvSpPr>
          <p:cNvPr id="161" name="Google Shape;161;p10"/>
          <p:cNvSpPr txBox="1"/>
          <p:nvPr/>
        </p:nvSpPr>
        <p:spPr>
          <a:xfrm>
            <a:off x="5921540" y="5767468"/>
            <a:ext cx="750000" cy="21300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Clr>
                <a:srgbClr val="000000"/>
              </a:buClr>
              <a:buSzPts val="1300"/>
              <a:buFont typeface="Arial"/>
              <a:buNone/>
            </a:pPr>
            <a:r>
              <a:rPr lang="fr-FR" sz="1300" b="0" i="0" u="none" strike="noStrike" cap="none">
                <a:solidFill>
                  <a:srgbClr val="000000"/>
                </a:solidFill>
                <a:latin typeface="Arial Black"/>
                <a:ea typeface="Arial Black"/>
                <a:cs typeface="Arial Black"/>
                <a:sym typeface="Arial Black"/>
              </a:rPr>
              <a:t>2590€*</a:t>
            </a:r>
            <a:endParaRPr sz="1300" b="0" i="0" u="none" strike="noStrike" cap="none">
              <a:solidFill>
                <a:srgbClr val="000000"/>
              </a:solidFill>
              <a:latin typeface="Arial Black"/>
              <a:ea typeface="Arial Black"/>
              <a:cs typeface="Arial Black"/>
              <a:sym typeface="Arial Black"/>
            </a:endParaRPr>
          </a:p>
        </p:txBody>
      </p:sp>
      <p:sp>
        <p:nvSpPr>
          <p:cNvPr id="162" name="Google Shape;162;p10"/>
          <p:cNvSpPr txBox="1"/>
          <p:nvPr/>
        </p:nvSpPr>
        <p:spPr>
          <a:xfrm>
            <a:off x="5921547" y="4277800"/>
            <a:ext cx="832500" cy="21300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Clr>
                <a:srgbClr val="000000"/>
              </a:buClr>
              <a:buSzPts val="1300"/>
              <a:buFont typeface="Arial"/>
              <a:buNone/>
            </a:pPr>
            <a:r>
              <a:rPr lang="fr-FR" sz="1300" b="0" i="0" u="none" strike="noStrike" cap="none">
                <a:solidFill>
                  <a:srgbClr val="000000"/>
                </a:solidFill>
                <a:latin typeface="Arial Black"/>
                <a:ea typeface="Arial Black"/>
                <a:cs typeface="Arial Black"/>
                <a:sym typeface="Arial Black"/>
              </a:rPr>
              <a:t>1500 €*</a:t>
            </a:r>
            <a:endParaRPr sz="1300" b="0" i="0" u="none" strike="noStrike" cap="none">
              <a:solidFill>
                <a:srgbClr val="000000"/>
              </a:solidFill>
              <a:latin typeface="Arial Black"/>
              <a:ea typeface="Arial Black"/>
              <a:cs typeface="Arial Black"/>
              <a:sym typeface="Arial Black"/>
            </a:endParaRPr>
          </a:p>
        </p:txBody>
      </p:sp>
      <p:sp>
        <p:nvSpPr>
          <p:cNvPr id="163" name="Google Shape;163;p10"/>
          <p:cNvSpPr txBox="1"/>
          <p:nvPr/>
        </p:nvSpPr>
        <p:spPr>
          <a:xfrm>
            <a:off x="466813" y="695418"/>
            <a:ext cx="4409440" cy="568325"/>
          </a:xfrm>
          <a:prstGeom prst="rect">
            <a:avLst/>
          </a:prstGeom>
          <a:noFill/>
          <a:ln>
            <a:noFill/>
          </a:ln>
        </p:spPr>
        <p:txBody>
          <a:bodyPr spcFirstLastPara="1" wrap="square" lIns="0" tIns="12700" rIns="0" bIns="0" anchor="t" anchorCtr="0">
            <a:spAutoFit/>
          </a:bodyPr>
          <a:lstStyle/>
          <a:p>
            <a:pPr marL="927100" marR="0" lvl="0" indent="0" algn="l" rtl="0">
              <a:lnSpc>
                <a:spcPct val="100000"/>
              </a:lnSpc>
              <a:spcBef>
                <a:spcPts val="0"/>
              </a:spcBef>
              <a:spcAft>
                <a:spcPts val="0"/>
              </a:spcAft>
              <a:buClr>
                <a:srgbClr val="000000"/>
              </a:buClr>
              <a:buSzPts val="1800"/>
              <a:buFont typeface="Arial"/>
              <a:buNone/>
            </a:pPr>
            <a:r>
              <a:rPr lang="fr-FR" sz="1800" b="0" i="0" u="none" strike="noStrike" cap="none">
                <a:solidFill>
                  <a:srgbClr val="1F4C7B"/>
                </a:solidFill>
                <a:latin typeface="Arial Black"/>
                <a:ea typeface="Arial Black"/>
                <a:cs typeface="Arial Black"/>
                <a:sym typeface="Arial Black"/>
              </a:rPr>
              <a:t>A l’heure</a:t>
            </a:r>
            <a:endParaRPr sz="1800" b="0" i="0" u="none" strike="noStrike" cap="none">
              <a:solidFill>
                <a:srgbClr val="000000"/>
              </a:solidFill>
              <a:latin typeface="Arial Black"/>
              <a:ea typeface="Arial Black"/>
              <a:cs typeface="Arial Black"/>
              <a:sym typeface="Arial Black"/>
            </a:endParaRPr>
          </a:p>
          <a:p>
            <a:pPr marL="12700" marR="0" lvl="0" indent="0" algn="l" rtl="0">
              <a:lnSpc>
                <a:spcPct val="100000"/>
              </a:lnSpc>
              <a:spcBef>
                <a:spcPts val="790"/>
              </a:spcBef>
              <a:spcAft>
                <a:spcPts val="0"/>
              </a:spcAft>
              <a:buClr>
                <a:srgbClr val="000000"/>
              </a:buClr>
              <a:buSzPts val="1100"/>
              <a:buFont typeface="Arial"/>
              <a:buNone/>
            </a:pPr>
            <a:r>
              <a:rPr lang="fr-FR" sz="1100" b="0" i="0" u="none" strike="noStrike" cap="none">
                <a:solidFill>
                  <a:srgbClr val="000000"/>
                </a:solidFill>
                <a:latin typeface="Lucida Sans"/>
                <a:ea typeface="Lucida Sans"/>
                <a:cs typeface="Lucida Sans"/>
                <a:sym typeface="Lucida Sans"/>
              </a:rPr>
              <a:t>Le tarif pour une heure de formation individuelle est de </a:t>
            </a:r>
            <a:r>
              <a:rPr lang="fr-FR" sz="1100" b="0" i="0" u="none" strike="noStrike" cap="none">
                <a:solidFill>
                  <a:srgbClr val="000000"/>
                </a:solidFill>
                <a:latin typeface="Arial Black"/>
                <a:ea typeface="Arial Black"/>
                <a:cs typeface="Arial Black"/>
                <a:sym typeface="Arial Black"/>
              </a:rPr>
              <a:t>75,00€</a:t>
            </a:r>
            <a:endParaRPr sz="1100" b="0" i="0" u="none" strike="noStrike" cap="none">
              <a:solidFill>
                <a:srgbClr val="000000"/>
              </a:solidFill>
              <a:latin typeface="Arial Black"/>
              <a:ea typeface="Arial Black"/>
              <a:cs typeface="Arial Black"/>
              <a:sym typeface="Arial Black"/>
            </a:endParaRPr>
          </a:p>
        </p:txBody>
      </p:sp>
      <p:sp>
        <p:nvSpPr>
          <p:cNvPr id="164" name="Google Shape;164;p10"/>
          <p:cNvSpPr txBox="1"/>
          <p:nvPr/>
        </p:nvSpPr>
        <p:spPr>
          <a:xfrm>
            <a:off x="447738" y="1414482"/>
            <a:ext cx="5027400" cy="890100"/>
          </a:xfrm>
          <a:prstGeom prst="rect">
            <a:avLst/>
          </a:prstGeom>
          <a:noFill/>
          <a:ln>
            <a:noFill/>
          </a:ln>
        </p:spPr>
        <p:txBody>
          <a:bodyPr spcFirstLastPara="1" wrap="square" lIns="0" tIns="53975" rIns="0" bIns="0" anchor="t" anchorCtr="0">
            <a:spAutoFit/>
          </a:bodyPr>
          <a:lstStyle/>
          <a:p>
            <a:pPr marL="914400" marR="0" lvl="0" indent="0" algn="l" rtl="0">
              <a:lnSpc>
                <a:spcPct val="100000"/>
              </a:lnSpc>
              <a:spcBef>
                <a:spcPts val="0"/>
              </a:spcBef>
              <a:spcAft>
                <a:spcPts val="0"/>
              </a:spcAft>
              <a:buClr>
                <a:srgbClr val="000000"/>
              </a:buClr>
              <a:buSzPts val="1800"/>
              <a:buFont typeface="Arial"/>
              <a:buNone/>
            </a:pPr>
            <a:r>
              <a:rPr lang="fr-FR" sz="1800" b="0" i="0" u="none" strike="noStrike" cap="none">
                <a:solidFill>
                  <a:srgbClr val="143669"/>
                </a:solidFill>
                <a:latin typeface="Arial Black"/>
                <a:ea typeface="Arial Black"/>
                <a:cs typeface="Arial Black"/>
                <a:sym typeface="Arial Black"/>
              </a:rPr>
              <a:t>Forfaits</a:t>
            </a:r>
            <a:endParaRPr sz="1800" b="0" i="0" u="none" strike="noStrike" cap="none">
              <a:solidFill>
                <a:srgbClr val="000000"/>
              </a:solidFill>
              <a:latin typeface="Arial Black"/>
              <a:ea typeface="Arial Black"/>
              <a:cs typeface="Arial Black"/>
              <a:sym typeface="Arial Black"/>
            </a:endParaRPr>
          </a:p>
          <a:p>
            <a:pPr marL="12700" marR="0" lvl="0" indent="0" algn="l" rtl="0">
              <a:lnSpc>
                <a:spcPct val="100000"/>
              </a:lnSpc>
              <a:spcBef>
                <a:spcPts val="195"/>
              </a:spcBef>
              <a:spcAft>
                <a:spcPts val="0"/>
              </a:spcAft>
              <a:buClr>
                <a:srgbClr val="000000"/>
              </a:buClr>
              <a:buSzPts val="1100"/>
              <a:buFont typeface="Arial"/>
              <a:buNone/>
            </a:pPr>
            <a:r>
              <a:rPr lang="fr-FR" sz="1100" b="0" i="0" u="none" strike="noStrike" cap="none">
                <a:solidFill>
                  <a:srgbClr val="000000"/>
                </a:solidFill>
                <a:latin typeface="Lucida Sans"/>
                <a:ea typeface="Lucida Sans"/>
                <a:cs typeface="Lucida Sans"/>
                <a:sym typeface="Lucida Sans"/>
              </a:rPr>
              <a:t>Tarifs valables au </a:t>
            </a:r>
            <a:r>
              <a:rPr lang="fr-FR" sz="1100" b="0" i="0" u="none" strike="noStrike" cap="none">
                <a:solidFill>
                  <a:srgbClr val="000000"/>
                </a:solidFill>
                <a:latin typeface="Arial Black"/>
                <a:ea typeface="Arial Black"/>
                <a:cs typeface="Arial Black"/>
                <a:sym typeface="Arial Black"/>
              </a:rPr>
              <a:t>01/05/2026.</a:t>
            </a:r>
            <a:endParaRPr sz="1100" b="0" i="0" u="none" strike="noStrike" cap="none">
              <a:solidFill>
                <a:srgbClr val="000000"/>
              </a:solidFill>
              <a:latin typeface="Arial Black"/>
              <a:ea typeface="Arial Black"/>
              <a:cs typeface="Arial Black"/>
              <a:sym typeface="Arial Black"/>
            </a:endParaRPr>
          </a:p>
          <a:p>
            <a:pPr marL="12700" marR="5080" lvl="0" indent="0" algn="l" rtl="0">
              <a:lnSpc>
                <a:spcPct val="115100"/>
              </a:lnSpc>
              <a:spcBef>
                <a:spcPts val="0"/>
              </a:spcBef>
              <a:spcAft>
                <a:spcPts val="0"/>
              </a:spcAft>
              <a:buClr>
                <a:srgbClr val="000000"/>
              </a:buClr>
              <a:buSzPts val="1100"/>
              <a:buFont typeface="Arial"/>
              <a:buNone/>
            </a:pPr>
            <a:r>
              <a:rPr lang="fr-FR" sz="1100" b="0" i="0" u="none" strike="noStrike" cap="none">
                <a:solidFill>
                  <a:srgbClr val="000000"/>
                </a:solidFill>
                <a:latin typeface="Lucida Sans"/>
                <a:ea typeface="Lucida Sans"/>
                <a:cs typeface="Lucida Sans"/>
                <a:sym typeface="Lucida Sans"/>
              </a:rPr>
              <a:t>Tous nos forfaits comprennent les frais de passage de la certification et l’accès à la plateforme d’entraînement à partir de 20h.</a:t>
            </a:r>
            <a:endParaRPr sz="1100" b="0" i="0" u="none" strike="noStrike" cap="none">
              <a:solidFill>
                <a:srgbClr val="000000"/>
              </a:solidFill>
              <a:latin typeface="Lucida Sans"/>
              <a:ea typeface="Lucida Sans"/>
              <a:cs typeface="Lucida Sans"/>
              <a:sym typeface="Lucida Sans"/>
            </a:endParaRPr>
          </a:p>
        </p:txBody>
      </p:sp>
      <p:sp>
        <p:nvSpPr>
          <p:cNvPr id="165" name="Google Shape;165;p10"/>
          <p:cNvSpPr txBox="1"/>
          <p:nvPr/>
        </p:nvSpPr>
        <p:spPr>
          <a:xfrm>
            <a:off x="520458" y="8368466"/>
            <a:ext cx="6262370" cy="1916430"/>
          </a:xfrm>
          <a:prstGeom prst="rect">
            <a:avLst/>
          </a:prstGeom>
          <a:noFill/>
          <a:ln>
            <a:noFill/>
          </a:ln>
        </p:spPr>
        <p:txBody>
          <a:bodyPr spcFirstLastPara="1" wrap="square" lIns="0" tIns="12700" rIns="0" bIns="0" anchor="t" anchorCtr="0">
            <a:spAutoFit/>
          </a:bodyPr>
          <a:lstStyle/>
          <a:p>
            <a:pPr marL="241935" marR="0" lvl="0" indent="0" algn="l" rtl="0">
              <a:lnSpc>
                <a:spcPct val="100000"/>
              </a:lnSpc>
              <a:spcBef>
                <a:spcPts val="0"/>
              </a:spcBef>
              <a:spcAft>
                <a:spcPts val="0"/>
              </a:spcAft>
              <a:buClr>
                <a:srgbClr val="000000"/>
              </a:buClr>
              <a:buSzPts val="2200"/>
              <a:buFont typeface="Arial"/>
              <a:buNone/>
            </a:pPr>
            <a:r>
              <a:rPr lang="fr-FR" sz="2200" b="0" i="0" u="none" strike="noStrike" cap="none">
                <a:solidFill>
                  <a:srgbClr val="143669"/>
                </a:solidFill>
                <a:latin typeface="Arial Black"/>
                <a:ea typeface="Arial Black"/>
                <a:cs typeface="Arial Black"/>
                <a:sym typeface="Arial Black"/>
              </a:rPr>
              <a:t>Modalités d’accès à la formation</a:t>
            </a:r>
            <a:endParaRPr sz="2200" b="0" i="0" u="none" strike="noStrike" cap="none">
              <a:solidFill>
                <a:srgbClr val="000000"/>
              </a:solidFill>
              <a:latin typeface="Arial Black"/>
              <a:ea typeface="Arial Black"/>
              <a:cs typeface="Arial Black"/>
              <a:sym typeface="Arial Black"/>
            </a:endParaRPr>
          </a:p>
          <a:p>
            <a:pPr marL="80645" marR="0" lvl="0" indent="0" algn="l" rtl="0">
              <a:lnSpc>
                <a:spcPct val="100000"/>
              </a:lnSpc>
              <a:spcBef>
                <a:spcPts val="1515"/>
              </a:spcBef>
              <a:spcAft>
                <a:spcPts val="0"/>
              </a:spcAft>
              <a:buClr>
                <a:srgbClr val="000000"/>
              </a:buClr>
              <a:buSzPts val="1100"/>
              <a:buFont typeface="Arial"/>
              <a:buNone/>
            </a:pPr>
            <a:r>
              <a:rPr lang="fr-FR" sz="1100" b="0" i="0" u="none" strike="noStrike" cap="none">
                <a:solidFill>
                  <a:srgbClr val="000000"/>
                </a:solidFill>
                <a:latin typeface="Lucida Sans"/>
                <a:ea typeface="Lucida Sans"/>
                <a:cs typeface="Lucida Sans"/>
                <a:sym typeface="Lucida Sans"/>
              </a:rPr>
              <a:t>Les formations peuvent démarrer à tout moment de l’année.</a:t>
            </a:r>
            <a:endParaRPr sz="1100" b="0" i="0" u="none" strike="noStrike" cap="none">
              <a:solidFill>
                <a:srgbClr val="000000"/>
              </a:solidFill>
              <a:latin typeface="Lucida Sans"/>
              <a:ea typeface="Lucida Sans"/>
              <a:cs typeface="Lucida Sans"/>
              <a:sym typeface="Lucida Sans"/>
            </a:endParaRPr>
          </a:p>
          <a:p>
            <a:pPr marL="93345" marR="5080" lvl="0" indent="0" algn="l" rtl="0">
              <a:lnSpc>
                <a:spcPct val="100000"/>
              </a:lnSpc>
              <a:spcBef>
                <a:spcPts val="5"/>
              </a:spcBef>
              <a:spcAft>
                <a:spcPts val="0"/>
              </a:spcAft>
              <a:buClr>
                <a:srgbClr val="000000"/>
              </a:buClr>
              <a:buSzPts val="1100"/>
              <a:buFont typeface="Arial"/>
              <a:buNone/>
            </a:pPr>
            <a:r>
              <a:rPr lang="fr-FR" sz="1100" b="0" i="0" u="none" strike="noStrike" cap="none">
                <a:solidFill>
                  <a:srgbClr val="000000"/>
                </a:solidFill>
                <a:latin typeface="Lucida Sans"/>
                <a:ea typeface="Lucida Sans"/>
                <a:cs typeface="Lucida Sans"/>
                <a:sym typeface="Lucida Sans"/>
              </a:rPr>
              <a:t>Le dossier devra être validé, complet avec toutes les pièces, 15 jours avant le début de démarrage de la formation. Valable pour tous les programmes.</a:t>
            </a:r>
            <a:endParaRPr sz="1100" b="0" i="0" u="none" strike="noStrike" cap="none">
              <a:solidFill>
                <a:srgbClr val="000000"/>
              </a:solidFill>
              <a:latin typeface="Lucida Sans"/>
              <a:ea typeface="Lucida Sans"/>
              <a:cs typeface="Lucida Sans"/>
              <a:sym typeface="Lucida Sans"/>
            </a:endParaRPr>
          </a:p>
          <a:p>
            <a:pPr marL="0" marR="0" lvl="0" indent="0" algn="l" rtl="0">
              <a:lnSpc>
                <a:spcPct val="100000"/>
              </a:lnSpc>
              <a:spcBef>
                <a:spcPts val="755"/>
              </a:spcBef>
              <a:spcAft>
                <a:spcPts val="0"/>
              </a:spcAft>
              <a:buClr>
                <a:srgbClr val="000000"/>
              </a:buClr>
              <a:buSzPts val="1100"/>
              <a:buFont typeface="Arial"/>
              <a:buNone/>
            </a:pPr>
            <a:endParaRPr sz="1100" b="0" i="0" u="none" strike="noStrike" cap="none">
              <a:solidFill>
                <a:srgbClr val="000000"/>
              </a:solidFill>
              <a:latin typeface="Lucida Sans"/>
              <a:ea typeface="Lucida Sans"/>
              <a:cs typeface="Lucida Sans"/>
              <a:sym typeface="Lucida Sans"/>
            </a:endParaRPr>
          </a:p>
          <a:p>
            <a:pPr marL="12700" marR="218440" lvl="0" indent="0" algn="l" rtl="0">
              <a:lnSpc>
                <a:spcPct val="100000"/>
              </a:lnSpc>
              <a:spcBef>
                <a:spcPts val="5"/>
              </a:spcBef>
              <a:spcAft>
                <a:spcPts val="0"/>
              </a:spcAft>
              <a:buClr>
                <a:srgbClr val="000000"/>
              </a:buClr>
              <a:buSzPts val="1200"/>
              <a:buFont typeface="Arial"/>
              <a:buNone/>
            </a:pPr>
            <a:r>
              <a:rPr lang="fr-FR" sz="1200" b="0" i="0" u="none" strike="noStrike" cap="none">
                <a:solidFill>
                  <a:srgbClr val="143669"/>
                </a:solidFill>
                <a:latin typeface="Arial Black"/>
                <a:ea typeface="Arial Black"/>
                <a:cs typeface="Arial Black"/>
                <a:sym typeface="Arial Black"/>
              </a:rPr>
              <a:t>* Notre organisme de formation est exonéré de TVA. TVA non applicable, art. 293 B du CGI</a:t>
            </a:r>
            <a:endParaRPr sz="1200" b="0" i="0" u="none" strike="noStrike" cap="none">
              <a:solidFill>
                <a:srgbClr val="000000"/>
              </a:solidFill>
              <a:latin typeface="Arial Black"/>
              <a:ea typeface="Arial Black"/>
              <a:cs typeface="Arial Black"/>
              <a:sym typeface="Arial Black"/>
            </a:endParaRPr>
          </a:p>
          <a:p>
            <a:pPr marL="12700" marR="0" lvl="0" indent="0" algn="l" rtl="0">
              <a:lnSpc>
                <a:spcPct val="100000"/>
              </a:lnSpc>
              <a:spcBef>
                <a:spcPts val="0"/>
              </a:spcBef>
              <a:spcAft>
                <a:spcPts val="0"/>
              </a:spcAft>
              <a:buClr>
                <a:srgbClr val="000000"/>
              </a:buClr>
              <a:buSzPts val="1200"/>
              <a:buFont typeface="Arial"/>
              <a:buNone/>
            </a:pPr>
            <a:r>
              <a:rPr lang="fr-FR" sz="1200" b="0" i="0" u="none" strike="noStrike" cap="none">
                <a:solidFill>
                  <a:srgbClr val="143669"/>
                </a:solidFill>
                <a:latin typeface="Arial Black"/>
                <a:ea typeface="Arial Black"/>
                <a:cs typeface="Arial Black"/>
                <a:sym typeface="Arial Black"/>
              </a:rPr>
              <a:t>Il faut le niveau A2 pour accéder à cette formation.</a:t>
            </a:r>
            <a:endParaRPr sz="1200" b="0" i="0" u="none" strike="noStrike" cap="none">
              <a:solidFill>
                <a:srgbClr val="000000"/>
              </a:solidFill>
              <a:latin typeface="Arial Black"/>
              <a:ea typeface="Arial Black"/>
              <a:cs typeface="Arial Black"/>
              <a:sym typeface="Arial Black"/>
            </a:endParaRPr>
          </a:p>
        </p:txBody>
      </p:sp>
      <p:sp>
        <p:nvSpPr>
          <p:cNvPr id="166" name="Google Shape;166;p10"/>
          <p:cNvSpPr txBox="1"/>
          <p:nvPr/>
        </p:nvSpPr>
        <p:spPr>
          <a:xfrm>
            <a:off x="5256282" y="214825"/>
            <a:ext cx="1633200" cy="690000"/>
          </a:xfrm>
          <a:prstGeom prst="rect">
            <a:avLst/>
          </a:prstGeom>
          <a:noFill/>
          <a:ln>
            <a:noFill/>
          </a:ln>
        </p:spPr>
        <p:txBody>
          <a:bodyPr spcFirstLastPara="1" wrap="square" lIns="0" tIns="12700" rIns="0" bIns="0" anchor="t" anchorCtr="0">
            <a:spAutoFit/>
          </a:bodyPr>
          <a:lstStyle/>
          <a:p>
            <a:pPr marL="12700" marR="5080" lvl="0" indent="0" algn="l" rtl="0">
              <a:lnSpc>
                <a:spcPct val="100000"/>
              </a:lnSpc>
              <a:spcBef>
                <a:spcPts val="0"/>
              </a:spcBef>
              <a:spcAft>
                <a:spcPts val="0"/>
              </a:spcAft>
              <a:buClr>
                <a:srgbClr val="000000"/>
              </a:buClr>
              <a:buSzPts val="2200"/>
              <a:buFont typeface="Arial"/>
              <a:buNone/>
            </a:pPr>
            <a:r>
              <a:rPr lang="fr-FR" sz="2200" b="0" i="0" u="none" strike="noStrike" cap="none">
                <a:solidFill>
                  <a:srgbClr val="143669"/>
                </a:solidFill>
                <a:latin typeface="Poppins ExtraBold"/>
                <a:ea typeface="Poppins ExtraBold"/>
                <a:cs typeface="Poppins ExtraBold"/>
                <a:sym typeface="Poppins ExtraBold"/>
              </a:rPr>
              <a:t>Tarifs et offres</a:t>
            </a:r>
            <a:endParaRPr sz="2200" b="0" i="0" u="none" strike="noStrike" cap="none">
              <a:solidFill>
                <a:srgbClr val="000000"/>
              </a:solidFill>
              <a:latin typeface="Poppins ExtraBold"/>
              <a:ea typeface="Poppins ExtraBold"/>
              <a:cs typeface="Poppins ExtraBold"/>
              <a:sym typeface="Poppins ExtraBold"/>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Shape 170"/>
        <p:cNvGrpSpPr/>
        <p:nvPr/>
      </p:nvGrpSpPr>
      <p:grpSpPr>
        <a:xfrm>
          <a:off x="0" y="0"/>
          <a:ext cx="0" cy="0"/>
          <a:chOff x="0" y="0"/>
          <a:chExt cx="0" cy="0"/>
        </a:xfrm>
      </p:grpSpPr>
      <p:sp>
        <p:nvSpPr>
          <p:cNvPr id="171" name="Google Shape;171;p11"/>
          <p:cNvSpPr txBox="1"/>
          <p:nvPr/>
        </p:nvSpPr>
        <p:spPr>
          <a:xfrm>
            <a:off x="3519047" y="10072325"/>
            <a:ext cx="309600" cy="307800"/>
          </a:xfrm>
          <a:prstGeom prst="rect">
            <a:avLst/>
          </a:prstGeom>
          <a:noFill/>
          <a:ln>
            <a:noFill/>
          </a:ln>
        </p:spPr>
        <p:txBody>
          <a:bodyPr spcFirstLastPara="1" wrap="square" lIns="0" tIns="0" rIns="0" bIns="0" anchor="t" anchorCtr="0">
            <a:spAutoFit/>
          </a:bodyPr>
          <a:lstStyle/>
          <a:p>
            <a:pPr marL="12700" marR="0" lvl="0" indent="0" algn="l" rtl="0">
              <a:lnSpc>
                <a:spcPct val="115500"/>
              </a:lnSpc>
              <a:spcBef>
                <a:spcPts val="0"/>
              </a:spcBef>
              <a:spcAft>
                <a:spcPts val="0"/>
              </a:spcAft>
              <a:buClr>
                <a:srgbClr val="000000"/>
              </a:buClr>
              <a:buSzPts val="2000"/>
              <a:buFont typeface="Arial"/>
              <a:buNone/>
            </a:pPr>
            <a:r>
              <a:rPr lang="fr-FR" sz="2000" b="0" i="0" u="none" strike="noStrike" cap="none">
                <a:solidFill>
                  <a:srgbClr val="000000"/>
                </a:solidFill>
                <a:latin typeface="Arial"/>
                <a:ea typeface="Arial"/>
                <a:cs typeface="Arial"/>
                <a:sym typeface="Arial"/>
              </a:rPr>
              <a:t>11</a:t>
            </a:r>
            <a:endParaRPr sz="2000" b="0" i="0" u="none" strike="noStrike" cap="none">
              <a:solidFill>
                <a:srgbClr val="000000"/>
              </a:solidFill>
              <a:latin typeface="Arial"/>
              <a:ea typeface="Arial"/>
              <a:cs typeface="Arial"/>
              <a:sym typeface="Arial"/>
            </a:endParaRPr>
          </a:p>
        </p:txBody>
      </p:sp>
      <p:sp>
        <p:nvSpPr>
          <p:cNvPr id="172" name="Google Shape;172;p11"/>
          <p:cNvSpPr txBox="1"/>
          <p:nvPr/>
        </p:nvSpPr>
        <p:spPr>
          <a:xfrm>
            <a:off x="537019" y="3078964"/>
            <a:ext cx="4542900" cy="794400"/>
          </a:xfrm>
          <a:prstGeom prst="rect">
            <a:avLst/>
          </a:prstGeom>
          <a:noFill/>
          <a:ln>
            <a:noFill/>
          </a:ln>
        </p:spPr>
        <p:txBody>
          <a:bodyPr spcFirstLastPara="1" wrap="square" lIns="0" tIns="12700" rIns="0" bIns="0" anchor="t" anchorCtr="0">
            <a:spAutoFit/>
          </a:bodyPr>
          <a:lstStyle/>
          <a:p>
            <a:pPr marL="12700" marR="232410" lvl="0" indent="0" algn="l" rtl="0">
              <a:lnSpc>
                <a:spcPct val="114900"/>
              </a:lnSpc>
              <a:spcBef>
                <a:spcPts val="0"/>
              </a:spcBef>
              <a:spcAft>
                <a:spcPts val="0"/>
              </a:spcAft>
              <a:buClr>
                <a:srgbClr val="000000"/>
              </a:buClr>
              <a:buSzPts val="1100"/>
              <a:buFont typeface="Arial"/>
              <a:buNone/>
            </a:pPr>
            <a:r>
              <a:rPr lang="fr-FR" sz="1100" b="0" i="0" u="none" strike="noStrike" cap="none">
                <a:solidFill>
                  <a:srgbClr val="000000"/>
                </a:solidFill>
                <a:latin typeface="Arial Black"/>
                <a:ea typeface="Arial Black"/>
                <a:cs typeface="Arial Black"/>
                <a:sym typeface="Arial Black"/>
              </a:rPr>
              <a:t>15 Heures de formation individuelle Anglais Général et Professionnel avec</a:t>
            </a:r>
            <a:endParaRPr sz="1100" b="0" i="0" u="none" strike="noStrike" cap="none">
              <a:solidFill>
                <a:srgbClr val="000000"/>
              </a:solidFill>
              <a:latin typeface="Arial Black"/>
              <a:ea typeface="Arial Black"/>
              <a:cs typeface="Arial Black"/>
              <a:sym typeface="Arial Black"/>
            </a:endParaRPr>
          </a:p>
          <a:p>
            <a:pPr marL="12700" marR="5080" lvl="0" indent="0" algn="l" rtl="0">
              <a:lnSpc>
                <a:spcPct val="100000"/>
              </a:lnSpc>
              <a:spcBef>
                <a:spcPts val="210"/>
              </a:spcBef>
              <a:spcAft>
                <a:spcPts val="0"/>
              </a:spcAft>
              <a:buClr>
                <a:srgbClr val="000000"/>
              </a:buClr>
              <a:buSzPts val="1100"/>
              <a:buFont typeface="Arial"/>
              <a:buNone/>
            </a:pPr>
            <a:r>
              <a:rPr lang="fr-FR" sz="1100" b="0" i="0" u="none" strike="noStrike" cap="none">
                <a:solidFill>
                  <a:srgbClr val="000000"/>
                </a:solidFill>
                <a:latin typeface="Lucida Sans"/>
                <a:ea typeface="Lucida Sans"/>
                <a:cs typeface="Lucida Sans"/>
                <a:sym typeface="Lucida Sans"/>
              </a:rPr>
              <a:t>Passage du VTest Business English - 4 Skills</a:t>
            </a:r>
            <a:endParaRPr sz="1100" b="0" i="0" u="none" strike="noStrike" cap="none">
              <a:solidFill>
                <a:srgbClr val="000000"/>
              </a:solidFill>
              <a:latin typeface="Lucida Sans"/>
              <a:ea typeface="Lucida Sans"/>
              <a:cs typeface="Lucida Sans"/>
              <a:sym typeface="Lucida Sans"/>
            </a:endParaRPr>
          </a:p>
          <a:p>
            <a:pPr marL="12700" marR="0" lvl="0" indent="0" algn="l" rtl="0">
              <a:lnSpc>
                <a:spcPct val="100000"/>
              </a:lnSpc>
              <a:spcBef>
                <a:spcPts val="210"/>
              </a:spcBef>
              <a:spcAft>
                <a:spcPts val="0"/>
              </a:spcAft>
              <a:buClr>
                <a:srgbClr val="000000"/>
              </a:buClr>
              <a:buSzPts val="1100"/>
              <a:buFont typeface="Arial"/>
              <a:buNone/>
            </a:pPr>
            <a:r>
              <a:rPr lang="fr-FR" sz="1100" b="0" i="0" u="none" strike="noStrike" cap="none">
                <a:solidFill>
                  <a:srgbClr val="000000"/>
                </a:solidFill>
                <a:latin typeface="Lucida Sans"/>
                <a:ea typeface="Lucida Sans"/>
                <a:cs typeface="Lucida Sans"/>
                <a:sym typeface="Lucida Sans"/>
              </a:rPr>
              <a:t>2h/semaine pendant 3 mois minimum</a:t>
            </a:r>
            <a:endParaRPr sz="1100" b="0" i="0" u="none" strike="noStrike" cap="none">
              <a:solidFill>
                <a:srgbClr val="000000"/>
              </a:solidFill>
              <a:latin typeface="Lucida Sans"/>
              <a:ea typeface="Lucida Sans"/>
              <a:cs typeface="Lucida Sans"/>
              <a:sym typeface="Lucida Sans"/>
            </a:endParaRPr>
          </a:p>
        </p:txBody>
      </p:sp>
      <p:sp>
        <p:nvSpPr>
          <p:cNvPr id="173" name="Google Shape;173;p11"/>
          <p:cNvSpPr txBox="1"/>
          <p:nvPr/>
        </p:nvSpPr>
        <p:spPr>
          <a:xfrm>
            <a:off x="549262" y="4396907"/>
            <a:ext cx="4683000" cy="1029600"/>
          </a:xfrm>
          <a:prstGeom prst="rect">
            <a:avLst/>
          </a:prstGeom>
          <a:noFill/>
          <a:ln>
            <a:noFill/>
          </a:ln>
        </p:spPr>
        <p:txBody>
          <a:bodyPr spcFirstLastPara="1" wrap="square" lIns="0" tIns="12700" rIns="0" bIns="0" anchor="t" anchorCtr="0">
            <a:spAutoFit/>
          </a:bodyPr>
          <a:lstStyle/>
          <a:p>
            <a:pPr marL="12700" marR="354330" lvl="0" indent="0" algn="l" rtl="0">
              <a:lnSpc>
                <a:spcPct val="114900"/>
              </a:lnSpc>
              <a:spcBef>
                <a:spcPts val="0"/>
              </a:spcBef>
              <a:spcAft>
                <a:spcPts val="0"/>
              </a:spcAft>
              <a:buClr>
                <a:srgbClr val="000000"/>
              </a:buClr>
              <a:buSzPts val="1100"/>
              <a:buFont typeface="Arial"/>
              <a:buNone/>
            </a:pPr>
            <a:r>
              <a:rPr lang="fr-FR" sz="1100" b="0" i="0" u="none" strike="noStrike" cap="none">
                <a:solidFill>
                  <a:srgbClr val="000000"/>
                </a:solidFill>
                <a:latin typeface="Arial Black"/>
                <a:ea typeface="Arial Black"/>
                <a:cs typeface="Arial Black"/>
                <a:sym typeface="Arial Black"/>
              </a:rPr>
              <a:t>30 Heures de formation individuelle Anglais Général et Professionnel</a:t>
            </a:r>
            <a:endParaRPr sz="1100" b="0" i="0" u="none" strike="noStrike" cap="none">
              <a:solidFill>
                <a:srgbClr val="000000"/>
              </a:solidFill>
              <a:latin typeface="Arial Black"/>
              <a:ea typeface="Arial Black"/>
              <a:cs typeface="Arial Black"/>
              <a:sym typeface="Arial Black"/>
            </a:endParaRPr>
          </a:p>
          <a:p>
            <a:pPr marL="12700" marR="5080" lvl="0" indent="0" algn="l" rtl="0">
              <a:lnSpc>
                <a:spcPct val="113999"/>
              </a:lnSpc>
              <a:spcBef>
                <a:spcPts val="50"/>
              </a:spcBef>
              <a:spcAft>
                <a:spcPts val="0"/>
              </a:spcAft>
              <a:buClr>
                <a:srgbClr val="000000"/>
              </a:buClr>
              <a:buSzPts val="1200"/>
              <a:buFont typeface="Arial"/>
              <a:buNone/>
            </a:pPr>
            <a:r>
              <a:rPr lang="fr-FR" sz="1200" b="0" i="0" u="none" strike="noStrike" cap="none">
                <a:solidFill>
                  <a:srgbClr val="000000"/>
                </a:solidFill>
                <a:latin typeface="Lucida Sans"/>
                <a:ea typeface="Lucida Sans"/>
                <a:cs typeface="Lucida Sans"/>
                <a:sym typeface="Lucida Sans"/>
              </a:rPr>
              <a:t>+ accès à la plateforme Global Exam (6 mois) + passage du Passage du VTest Business English - 4 Skills</a:t>
            </a:r>
            <a:endParaRPr sz="1200" b="0" i="0" u="none" strike="noStrike" cap="none">
              <a:solidFill>
                <a:srgbClr val="000000"/>
              </a:solidFill>
              <a:latin typeface="Lucida Sans"/>
              <a:ea typeface="Lucida Sans"/>
              <a:cs typeface="Lucida Sans"/>
              <a:sym typeface="Lucida Sans"/>
            </a:endParaRPr>
          </a:p>
          <a:p>
            <a:pPr marL="12700" marR="0" lvl="0" indent="0" algn="l" rtl="0">
              <a:lnSpc>
                <a:spcPct val="100000"/>
              </a:lnSpc>
              <a:spcBef>
                <a:spcPts val="240"/>
              </a:spcBef>
              <a:spcAft>
                <a:spcPts val="0"/>
              </a:spcAft>
              <a:buClr>
                <a:srgbClr val="000000"/>
              </a:buClr>
              <a:buSzPts val="1100"/>
              <a:buFont typeface="Arial"/>
              <a:buNone/>
            </a:pPr>
            <a:r>
              <a:rPr lang="fr-FR" sz="1100" b="0" i="0" u="none" strike="noStrike" cap="none">
                <a:solidFill>
                  <a:srgbClr val="000000"/>
                </a:solidFill>
                <a:latin typeface="Lucida Sans"/>
                <a:ea typeface="Lucida Sans"/>
                <a:cs typeface="Lucida Sans"/>
                <a:sym typeface="Lucida Sans"/>
              </a:rPr>
              <a:t>2h/semaine pendant 4 mois minimum</a:t>
            </a:r>
            <a:endParaRPr sz="1100" b="0" i="0" u="none" strike="noStrike" cap="none">
              <a:solidFill>
                <a:srgbClr val="000000"/>
              </a:solidFill>
              <a:latin typeface="Lucida Sans"/>
              <a:ea typeface="Lucida Sans"/>
              <a:cs typeface="Lucida Sans"/>
              <a:sym typeface="Lucida Sans"/>
            </a:endParaRPr>
          </a:p>
        </p:txBody>
      </p:sp>
      <p:sp>
        <p:nvSpPr>
          <p:cNvPr id="174" name="Google Shape;174;p11"/>
          <p:cNvSpPr txBox="1"/>
          <p:nvPr/>
        </p:nvSpPr>
        <p:spPr>
          <a:xfrm>
            <a:off x="512533" y="5902809"/>
            <a:ext cx="4459500" cy="936900"/>
          </a:xfrm>
          <a:prstGeom prst="rect">
            <a:avLst/>
          </a:prstGeom>
          <a:noFill/>
          <a:ln>
            <a:noFill/>
          </a:ln>
        </p:spPr>
        <p:txBody>
          <a:bodyPr spcFirstLastPara="1" wrap="square" lIns="0" tIns="12700" rIns="0" bIns="0" anchor="t" anchorCtr="0">
            <a:spAutoFit/>
          </a:bodyPr>
          <a:lstStyle/>
          <a:p>
            <a:pPr marL="12700" marR="109220" lvl="0" indent="0" algn="l" rtl="0">
              <a:lnSpc>
                <a:spcPct val="114900"/>
              </a:lnSpc>
              <a:spcBef>
                <a:spcPts val="0"/>
              </a:spcBef>
              <a:spcAft>
                <a:spcPts val="0"/>
              </a:spcAft>
              <a:buClr>
                <a:srgbClr val="000000"/>
              </a:buClr>
              <a:buSzPts val="1100"/>
              <a:buFont typeface="Arial"/>
              <a:buNone/>
            </a:pPr>
            <a:r>
              <a:rPr lang="fr-FR" sz="1100" b="0" i="0" u="none" strike="noStrike" cap="none">
                <a:solidFill>
                  <a:srgbClr val="000000"/>
                </a:solidFill>
                <a:latin typeface="Arial Black"/>
                <a:ea typeface="Arial Black"/>
                <a:cs typeface="Arial Black"/>
                <a:sym typeface="Arial Black"/>
              </a:rPr>
              <a:t>40 Heures de formation individuelle Anglais Général et Professionnel avec</a:t>
            </a:r>
            <a:endParaRPr sz="1100" b="0" i="0" u="none" strike="noStrike" cap="none">
              <a:solidFill>
                <a:srgbClr val="000000"/>
              </a:solidFill>
              <a:latin typeface="Arial Black"/>
              <a:ea typeface="Arial Black"/>
              <a:cs typeface="Arial Black"/>
              <a:sym typeface="Arial Black"/>
            </a:endParaRPr>
          </a:p>
          <a:p>
            <a:pPr marL="12700" marR="5080" lvl="0" indent="0" algn="l" rtl="0">
              <a:lnSpc>
                <a:spcPct val="100000"/>
              </a:lnSpc>
              <a:spcBef>
                <a:spcPts val="210"/>
              </a:spcBef>
              <a:spcAft>
                <a:spcPts val="0"/>
              </a:spcAft>
              <a:buClr>
                <a:srgbClr val="000000"/>
              </a:buClr>
              <a:buSzPts val="1100"/>
              <a:buFont typeface="Arial"/>
              <a:buNone/>
            </a:pPr>
            <a:r>
              <a:rPr lang="fr-FR" sz="1100" b="0" i="0" u="none" strike="noStrike" cap="none">
                <a:solidFill>
                  <a:srgbClr val="000000"/>
                </a:solidFill>
                <a:latin typeface="Lucida Sans"/>
                <a:ea typeface="Lucida Sans"/>
                <a:cs typeface="Lucida Sans"/>
                <a:sym typeface="Lucida Sans"/>
              </a:rPr>
              <a:t>+ accès à la plateforme Global Exam (6mois) + passage du Passage du VTest Business English - 4 Skills</a:t>
            </a:r>
            <a:endParaRPr sz="1100" b="0" i="0" u="none" strike="noStrike" cap="none">
              <a:solidFill>
                <a:srgbClr val="000000"/>
              </a:solidFill>
              <a:latin typeface="Lucida Sans"/>
              <a:ea typeface="Lucida Sans"/>
              <a:cs typeface="Lucida Sans"/>
              <a:sym typeface="Lucida Sans"/>
            </a:endParaRPr>
          </a:p>
          <a:p>
            <a:pPr marL="12700" marR="0" lvl="0" indent="0" algn="l" rtl="0">
              <a:lnSpc>
                <a:spcPct val="100000"/>
              </a:lnSpc>
              <a:spcBef>
                <a:spcPts val="0"/>
              </a:spcBef>
              <a:spcAft>
                <a:spcPts val="0"/>
              </a:spcAft>
              <a:buClr>
                <a:srgbClr val="000000"/>
              </a:buClr>
              <a:buSzPts val="1100"/>
              <a:buFont typeface="Arial"/>
              <a:buNone/>
            </a:pPr>
            <a:r>
              <a:rPr lang="fr-FR" sz="1100" b="0" i="0" u="none" strike="noStrike" cap="none">
                <a:solidFill>
                  <a:srgbClr val="000000"/>
                </a:solidFill>
                <a:latin typeface="Lucida Sans"/>
                <a:ea typeface="Lucida Sans"/>
                <a:cs typeface="Lucida Sans"/>
                <a:sym typeface="Lucida Sans"/>
              </a:rPr>
              <a:t>2h/semaine pendant 6 mois minimum</a:t>
            </a:r>
            <a:endParaRPr sz="1100" b="0" i="0" u="none" strike="noStrike" cap="none">
              <a:solidFill>
                <a:srgbClr val="000000"/>
              </a:solidFill>
              <a:latin typeface="Lucida Sans"/>
              <a:ea typeface="Lucida Sans"/>
              <a:cs typeface="Lucida Sans"/>
              <a:sym typeface="Lucida Sans"/>
            </a:endParaRPr>
          </a:p>
        </p:txBody>
      </p:sp>
      <p:sp>
        <p:nvSpPr>
          <p:cNvPr id="175" name="Google Shape;175;p11"/>
          <p:cNvSpPr txBox="1"/>
          <p:nvPr/>
        </p:nvSpPr>
        <p:spPr>
          <a:xfrm>
            <a:off x="5974828" y="6096982"/>
            <a:ext cx="881700" cy="21300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Clr>
                <a:srgbClr val="000000"/>
              </a:buClr>
              <a:buSzPts val="1300"/>
              <a:buFont typeface="Arial"/>
              <a:buNone/>
            </a:pPr>
            <a:r>
              <a:rPr lang="fr-FR" sz="1300" b="0" i="0" u="none" strike="noStrike" cap="none">
                <a:solidFill>
                  <a:srgbClr val="000000"/>
                </a:solidFill>
                <a:latin typeface="Arial Black"/>
                <a:ea typeface="Arial Black"/>
                <a:cs typeface="Arial Black"/>
                <a:sym typeface="Arial Black"/>
              </a:rPr>
              <a:t>3310€*</a:t>
            </a:r>
            <a:endParaRPr sz="1300" b="0" i="0" u="none" strike="noStrike" cap="none">
              <a:solidFill>
                <a:srgbClr val="000000"/>
              </a:solidFill>
              <a:latin typeface="Arial Black"/>
              <a:ea typeface="Arial Black"/>
              <a:cs typeface="Arial Black"/>
              <a:sym typeface="Arial Black"/>
            </a:endParaRPr>
          </a:p>
        </p:txBody>
      </p:sp>
      <p:sp>
        <p:nvSpPr>
          <p:cNvPr id="176" name="Google Shape;176;p11"/>
          <p:cNvSpPr txBox="1"/>
          <p:nvPr/>
        </p:nvSpPr>
        <p:spPr>
          <a:xfrm>
            <a:off x="5921540" y="4596150"/>
            <a:ext cx="750000" cy="21300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Clr>
                <a:srgbClr val="000000"/>
              </a:buClr>
              <a:buSzPts val="1300"/>
              <a:buFont typeface="Arial"/>
              <a:buNone/>
            </a:pPr>
            <a:r>
              <a:rPr lang="fr-FR" sz="1300" b="0" i="0" u="none" strike="noStrike" cap="none">
                <a:solidFill>
                  <a:srgbClr val="000000"/>
                </a:solidFill>
                <a:latin typeface="Arial Black"/>
                <a:ea typeface="Arial Black"/>
                <a:cs typeface="Arial Black"/>
                <a:sym typeface="Arial Black"/>
              </a:rPr>
              <a:t>2590€*</a:t>
            </a:r>
            <a:endParaRPr sz="1300" b="0" i="0" u="none" strike="noStrike" cap="none">
              <a:solidFill>
                <a:srgbClr val="000000"/>
              </a:solidFill>
              <a:latin typeface="Arial Black"/>
              <a:ea typeface="Arial Black"/>
              <a:cs typeface="Arial Black"/>
              <a:sym typeface="Arial Black"/>
            </a:endParaRPr>
          </a:p>
        </p:txBody>
      </p:sp>
      <p:sp>
        <p:nvSpPr>
          <p:cNvPr id="177" name="Google Shape;177;p11"/>
          <p:cNvSpPr txBox="1"/>
          <p:nvPr/>
        </p:nvSpPr>
        <p:spPr>
          <a:xfrm>
            <a:off x="5921547" y="3106482"/>
            <a:ext cx="832500" cy="21300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Clr>
                <a:srgbClr val="000000"/>
              </a:buClr>
              <a:buSzPts val="1300"/>
              <a:buFont typeface="Arial"/>
              <a:buNone/>
            </a:pPr>
            <a:r>
              <a:rPr lang="fr-FR" sz="1300" b="0" i="0" u="none" strike="noStrike" cap="none">
                <a:solidFill>
                  <a:srgbClr val="000000"/>
                </a:solidFill>
                <a:latin typeface="Arial Black"/>
                <a:ea typeface="Arial Black"/>
                <a:cs typeface="Arial Black"/>
                <a:sym typeface="Arial Black"/>
              </a:rPr>
              <a:t>1500€*</a:t>
            </a:r>
            <a:endParaRPr sz="1300" b="0" i="0" u="none" strike="noStrike" cap="none">
              <a:solidFill>
                <a:srgbClr val="000000"/>
              </a:solidFill>
              <a:latin typeface="Arial Black"/>
              <a:ea typeface="Arial Black"/>
              <a:cs typeface="Arial Black"/>
              <a:sym typeface="Arial Black"/>
            </a:endParaRPr>
          </a:p>
        </p:txBody>
      </p:sp>
      <p:sp>
        <p:nvSpPr>
          <p:cNvPr id="178" name="Google Shape;178;p11"/>
          <p:cNvSpPr txBox="1"/>
          <p:nvPr/>
        </p:nvSpPr>
        <p:spPr>
          <a:xfrm>
            <a:off x="466813" y="695418"/>
            <a:ext cx="4409400" cy="560400"/>
          </a:xfrm>
          <a:prstGeom prst="rect">
            <a:avLst/>
          </a:prstGeom>
          <a:noFill/>
          <a:ln>
            <a:noFill/>
          </a:ln>
        </p:spPr>
        <p:txBody>
          <a:bodyPr spcFirstLastPara="1" wrap="square" lIns="0" tIns="12700" rIns="0" bIns="0" anchor="t" anchorCtr="0">
            <a:spAutoFit/>
          </a:bodyPr>
          <a:lstStyle/>
          <a:p>
            <a:pPr marL="927100" marR="0" lvl="0" indent="0" algn="l" rtl="0">
              <a:lnSpc>
                <a:spcPct val="100000"/>
              </a:lnSpc>
              <a:spcBef>
                <a:spcPts val="0"/>
              </a:spcBef>
              <a:spcAft>
                <a:spcPts val="0"/>
              </a:spcAft>
              <a:buClr>
                <a:srgbClr val="000000"/>
              </a:buClr>
              <a:buSzPts val="1800"/>
              <a:buFont typeface="Arial"/>
              <a:buNone/>
            </a:pPr>
            <a:r>
              <a:rPr lang="fr-FR" sz="1800" b="0" i="0" u="none" strike="noStrike" cap="none">
                <a:solidFill>
                  <a:srgbClr val="1F4C7B"/>
                </a:solidFill>
                <a:latin typeface="Arial Black"/>
                <a:ea typeface="Arial Black"/>
                <a:cs typeface="Arial Black"/>
                <a:sym typeface="Arial Black"/>
              </a:rPr>
              <a:t>A l’heure</a:t>
            </a:r>
            <a:endParaRPr sz="1800" b="0" i="0" u="none" strike="noStrike" cap="none">
              <a:solidFill>
                <a:srgbClr val="000000"/>
              </a:solidFill>
              <a:latin typeface="Arial Black"/>
              <a:ea typeface="Arial Black"/>
              <a:cs typeface="Arial Black"/>
              <a:sym typeface="Arial Black"/>
            </a:endParaRPr>
          </a:p>
          <a:p>
            <a:pPr marL="12700" marR="0" lvl="0" indent="0" algn="l" rtl="0">
              <a:lnSpc>
                <a:spcPct val="100000"/>
              </a:lnSpc>
              <a:spcBef>
                <a:spcPts val="790"/>
              </a:spcBef>
              <a:spcAft>
                <a:spcPts val="0"/>
              </a:spcAft>
              <a:buClr>
                <a:srgbClr val="000000"/>
              </a:buClr>
              <a:buSzPts val="1100"/>
              <a:buFont typeface="Arial"/>
              <a:buNone/>
            </a:pPr>
            <a:r>
              <a:rPr lang="fr-FR" sz="1100" b="0" i="0" u="none" strike="noStrike" cap="none">
                <a:solidFill>
                  <a:srgbClr val="000000"/>
                </a:solidFill>
                <a:latin typeface="Lucida Sans"/>
                <a:ea typeface="Lucida Sans"/>
                <a:cs typeface="Lucida Sans"/>
                <a:sym typeface="Lucida Sans"/>
              </a:rPr>
              <a:t>Le tarif pour une heure de formation individuelle est de </a:t>
            </a:r>
            <a:r>
              <a:rPr lang="fr-FR" sz="1100" b="0" i="0" u="none" strike="noStrike" cap="none">
                <a:solidFill>
                  <a:srgbClr val="000000"/>
                </a:solidFill>
                <a:latin typeface="Arial Black"/>
                <a:ea typeface="Arial Black"/>
                <a:cs typeface="Arial Black"/>
                <a:sym typeface="Arial Black"/>
              </a:rPr>
              <a:t>75,00€</a:t>
            </a:r>
            <a:endParaRPr sz="1100" b="0" i="0" u="none" strike="noStrike" cap="none">
              <a:solidFill>
                <a:srgbClr val="000000"/>
              </a:solidFill>
              <a:latin typeface="Arial Black"/>
              <a:ea typeface="Arial Black"/>
              <a:cs typeface="Arial Black"/>
              <a:sym typeface="Arial Black"/>
            </a:endParaRPr>
          </a:p>
        </p:txBody>
      </p:sp>
      <p:sp>
        <p:nvSpPr>
          <p:cNvPr id="179" name="Google Shape;179;p11"/>
          <p:cNvSpPr txBox="1"/>
          <p:nvPr/>
        </p:nvSpPr>
        <p:spPr>
          <a:xfrm>
            <a:off x="447738" y="1414482"/>
            <a:ext cx="5027400" cy="890100"/>
          </a:xfrm>
          <a:prstGeom prst="rect">
            <a:avLst/>
          </a:prstGeom>
          <a:noFill/>
          <a:ln>
            <a:noFill/>
          </a:ln>
        </p:spPr>
        <p:txBody>
          <a:bodyPr spcFirstLastPara="1" wrap="square" lIns="0" tIns="53975" rIns="0" bIns="0" anchor="t" anchorCtr="0">
            <a:spAutoFit/>
          </a:bodyPr>
          <a:lstStyle/>
          <a:p>
            <a:pPr marL="914400" marR="0" lvl="0" indent="0" algn="l" rtl="0">
              <a:lnSpc>
                <a:spcPct val="100000"/>
              </a:lnSpc>
              <a:spcBef>
                <a:spcPts val="0"/>
              </a:spcBef>
              <a:spcAft>
                <a:spcPts val="0"/>
              </a:spcAft>
              <a:buClr>
                <a:srgbClr val="000000"/>
              </a:buClr>
              <a:buSzPts val="1800"/>
              <a:buFont typeface="Arial"/>
              <a:buNone/>
            </a:pPr>
            <a:r>
              <a:rPr lang="fr-FR" sz="1800" b="0" i="0" u="none" strike="noStrike" cap="none">
                <a:solidFill>
                  <a:srgbClr val="143669"/>
                </a:solidFill>
                <a:latin typeface="Arial Black"/>
                <a:ea typeface="Arial Black"/>
                <a:cs typeface="Arial Black"/>
                <a:sym typeface="Arial Black"/>
              </a:rPr>
              <a:t>Forfaits</a:t>
            </a:r>
            <a:endParaRPr sz="1800" b="0" i="0" u="none" strike="noStrike" cap="none">
              <a:solidFill>
                <a:srgbClr val="000000"/>
              </a:solidFill>
              <a:latin typeface="Arial Black"/>
              <a:ea typeface="Arial Black"/>
              <a:cs typeface="Arial Black"/>
              <a:sym typeface="Arial Black"/>
            </a:endParaRPr>
          </a:p>
          <a:p>
            <a:pPr marL="12700" marR="0" lvl="0" indent="0" algn="l" rtl="0">
              <a:lnSpc>
                <a:spcPct val="100000"/>
              </a:lnSpc>
              <a:spcBef>
                <a:spcPts val="195"/>
              </a:spcBef>
              <a:spcAft>
                <a:spcPts val="0"/>
              </a:spcAft>
              <a:buClr>
                <a:srgbClr val="000000"/>
              </a:buClr>
              <a:buSzPts val="1100"/>
              <a:buFont typeface="Arial"/>
              <a:buNone/>
            </a:pPr>
            <a:r>
              <a:rPr lang="fr-FR" sz="1100" b="0" i="0" u="none" strike="noStrike" cap="none">
                <a:solidFill>
                  <a:srgbClr val="000000"/>
                </a:solidFill>
                <a:latin typeface="Lucida Sans"/>
                <a:ea typeface="Lucida Sans"/>
                <a:cs typeface="Lucida Sans"/>
                <a:sym typeface="Lucida Sans"/>
              </a:rPr>
              <a:t>Tarifs valables au </a:t>
            </a:r>
            <a:r>
              <a:rPr lang="fr-FR" sz="1100" b="0" i="0" u="none" strike="noStrike" cap="none">
                <a:solidFill>
                  <a:srgbClr val="000000"/>
                </a:solidFill>
                <a:latin typeface="Arial Black"/>
                <a:ea typeface="Arial Black"/>
                <a:cs typeface="Arial Black"/>
                <a:sym typeface="Arial Black"/>
              </a:rPr>
              <a:t>01/05/2026.</a:t>
            </a:r>
            <a:endParaRPr sz="1100" b="0" i="0" u="none" strike="noStrike" cap="none">
              <a:solidFill>
                <a:srgbClr val="000000"/>
              </a:solidFill>
              <a:latin typeface="Arial Black"/>
              <a:ea typeface="Arial Black"/>
              <a:cs typeface="Arial Black"/>
              <a:sym typeface="Arial Black"/>
            </a:endParaRPr>
          </a:p>
          <a:p>
            <a:pPr marL="12700" marR="5080" lvl="0" indent="0" algn="l" rtl="0">
              <a:lnSpc>
                <a:spcPct val="115100"/>
              </a:lnSpc>
              <a:spcBef>
                <a:spcPts val="0"/>
              </a:spcBef>
              <a:spcAft>
                <a:spcPts val="0"/>
              </a:spcAft>
              <a:buClr>
                <a:srgbClr val="000000"/>
              </a:buClr>
              <a:buSzPts val="1100"/>
              <a:buFont typeface="Arial"/>
              <a:buNone/>
            </a:pPr>
            <a:r>
              <a:rPr lang="fr-FR" sz="1100" b="0" i="0" u="none" strike="noStrike" cap="none">
                <a:solidFill>
                  <a:srgbClr val="000000"/>
                </a:solidFill>
                <a:latin typeface="Lucida Sans"/>
                <a:ea typeface="Lucida Sans"/>
                <a:cs typeface="Lucida Sans"/>
                <a:sym typeface="Lucida Sans"/>
              </a:rPr>
              <a:t>Tous nos forfaits comprennent les frais de passage de la certification et l’accès à la plateforme d’entraînement à partir de 20h.</a:t>
            </a:r>
            <a:endParaRPr sz="1100" b="0" i="0" u="none" strike="noStrike" cap="none">
              <a:solidFill>
                <a:srgbClr val="000000"/>
              </a:solidFill>
              <a:latin typeface="Lucida Sans"/>
              <a:ea typeface="Lucida Sans"/>
              <a:cs typeface="Lucida Sans"/>
              <a:sym typeface="Lucida Sans"/>
            </a:endParaRPr>
          </a:p>
        </p:txBody>
      </p:sp>
      <p:sp>
        <p:nvSpPr>
          <p:cNvPr id="180" name="Google Shape;180;p11"/>
          <p:cNvSpPr txBox="1"/>
          <p:nvPr/>
        </p:nvSpPr>
        <p:spPr>
          <a:xfrm>
            <a:off x="512533" y="7946866"/>
            <a:ext cx="6262500" cy="1875300"/>
          </a:xfrm>
          <a:prstGeom prst="rect">
            <a:avLst/>
          </a:prstGeom>
          <a:noFill/>
          <a:ln>
            <a:noFill/>
          </a:ln>
        </p:spPr>
        <p:txBody>
          <a:bodyPr spcFirstLastPara="1" wrap="square" lIns="0" tIns="12700" rIns="0" bIns="0" anchor="t" anchorCtr="0">
            <a:spAutoFit/>
          </a:bodyPr>
          <a:lstStyle/>
          <a:p>
            <a:pPr marL="241935" marR="0" lvl="0" indent="0" algn="l" rtl="0">
              <a:lnSpc>
                <a:spcPct val="100000"/>
              </a:lnSpc>
              <a:spcBef>
                <a:spcPts val="0"/>
              </a:spcBef>
              <a:spcAft>
                <a:spcPts val="0"/>
              </a:spcAft>
              <a:buClr>
                <a:srgbClr val="000000"/>
              </a:buClr>
              <a:buSzPts val="2200"/>
              <a:buFont typeface="Arial"/>
              <a:buNone/>
            </a:pPr>
            <a:r>
              <a:rPr lang="fr-FR" sz="2200" b="0" i="0" u="none" strike="noStrike" cap="none">
                <a:solidFill>
                  <a:srgbClr val="143669"/>
                </a:solidFill>
                <a:latin typeface="Arial Black"/>
                <a:ea typeface="Arial Black"/>
                <a:cs typeface="Arial Black"/>
                <a:sym typeface="Arial Black"/>
              </a:rPr>
              <a:t>Modalités d’accès à la formation</a:t>
            </a:r>
            <a:endParaRPr sz="2200" b="0" i="0" u="none" strike="noStrike" cap="none">
              <a:solidFill>
                <a:srgbClr val="000000"/>
              </a:solidFill>
              <a:latin typeface="Arial Black"/>
              <a:ea typeface="Arial Black"/>
              <a:cs typeface="Arial Black"/>
              <a:sym typeface="Arial Black"/>
            </a:endParaRPr>
          </a:p>
          <a:p>
            <a:pPr marL="80645" marR="0" lvl="0" indent="0" algn="l" rtl="0">
              <a:lnSpc>
                <a:spcPct val="100000"/>
              </a:lnSpc>
              <a:spcBef>
                <a:spcPts val="1515"/>
              </a:spcBef>
              <a:spcAft>
                <a:spcPts val="0"/>
              </a:spcAft>
              <a:buClr>
                <a:srgbClr val="000000"/>
              </a:buClr>
              <a:buSzPts val="1100"/>
              <a:buFont typeface="Arial"/>
              <a:buNone/>
            </a:pPr>
            <a:r>
              <a:rPr lang="fr-FR" sz="1100" b="0" i="0" u="none" strike="noStrike" cap="none">
                <a:solidFill>
                  <a:srgbClr val="000000"/>
                </a:solidFill>
                <a:latin typeface="Lucida Sans"/>
                <a:ea typeface="Lucida Sans"/>
                <a:cs typeface="Lucida Sans"/>
                <a:sym typeface="Lucida Sans"/>
              </a:rPr>
              <a:t>Les formations peuvent démarrer à tout moment de l’année.</a:t>
            </a:r>
            <a:endParaRPr sz="1100" b="0" i="0" u="none" strike="noStrike" cap="none">
              <a:solidFill>
                <a:srgbClr val="000000"/>
              </a:solidFill>
              <a:latin typeface="Lucida Sans"/>
              <a:ea typeface="Lucida Sans"/>
              <a:cs typeface="Lucida Sans"/>
              <a:sym typeface="Lucida Sans"/>
            </a:endParaRPr>
          </a:p>
          <a:p>
            <a:pPr marL="93345" marR="5080" lvl="0" indent="0" algn="l" rtl="0">
              <a:lnSpc>
                <a:spcPct val="100000"/>
              </a:lnSpc>
              <a:spcBef>
                <a:spcPts val="5"/>
              </a:spcBef>
              <a:spcAft>
                <a:spcPts val="0"/>
              </a:spcAft>
              <a:buClr>
                <a:srgbClr val="000000"/>
              </a:buClr>
              <a:buSzPts val="1100"/>
              <a:buFont typeface="Arial"/>
              <a:buNone/>
            </a:pPr>
            <a:r>
              <a:rPr lang="fr-FR" sz="1100" b="0" i="0" u="none" strike="noStrike" cap="none">
                <a:solidFill>
                  <a:srgbClr val="000000"/>
                </a:solidFill>
                <a:latin typeface="Lucida Sans"/>
                <a:ea typeface="Lucida Sans"/>
                <a:cs typeface="Lucida Sans"/>
                <a:sym typeface="Lucida Sans"/>
              </a:rPr>
              <a:t>Le dossier devra être validé, complet avec toutes les pièces, 15 jours avant le début de démarrage de la formation. Valable pour tous les programmes.</a:t>
            </a:r>
            <a:endParaRPr sz="1100" b="0" i="0" u="none" strike="noStrike" cap="none">
              <a:solidFill>
                <a:srgbClr val="000000"/>
              </a:solidFill>
              <a:latin typeface="Lucida Sans"/>
              <a:ea typeface="Lucida Sans"/>
              <a:cs typeface="Lucida Sans"/>
              <a:sym typeface="Lucida Sans"/>
            </a:endParaRPr>
          </a:p>
          <a:p>
            <a:pPr marL="0" marR="0" lvl="0" indent="0" algn="l" rtl="0">
              <a:lnSpc>
                <a:spcPct val="100000"/>
              </a:lnSpc>
              <a:spcBef>
                <a:spcPts val="755"/>
              </a:spcBef>
              <a:spcAft>
                <a:spcPts val="0"/>
              </a:spcAft>
              <a:buClr>
                <a:srgbClr val="000000"/>
              </a:buClr>
              <a:buSzPts val="1100"/>
              <a:buFont typeface="Arial"/>
              <a:buNone/>
            </a:pPr>
            <a:endParaRPr sz="1100" b="0" i="0" u="none" strike="noStrike" cap="none">
              <a:solidFill>
                <a:srgbClr val="000000"/>
              </a:solidFill>
              <a:latin typeface="Lucida Sans"/>
              <a:ea typeface="Lucida Sans"/>
              <a:cs typeface="Lucida Sans"/>
              <a:sym typeface="Lucida Sans"/>
            </a:endParaRPr>
          </a:p>
          <a:p>
            <a:pPr marL="12700" marR="218440" lvl="0" indent="0" algn="l" rtl="0">
              <a:lnSpc>
                <a:spcPct val="100000"/>
              </a:lnSpc>
              <a:spcBef>
                <a:spcPts val="5"/>
              </a:spcBef>
              <a:spcAft>
                <a:spcPts val="0"/>
              </a:spcAft>
              <a:buClr>
                <a:srgbClr val="000000"/>
              </a:buClr>
              <a:buSzPts val="1200"/>
              <a:buFont typeface="Arial"/>
              <a:buNone/>
            </a:pPr>
            <a:r>
              <a:rPr lang="fr-FR" sz="1200" b="0" i="0" u="none" strike="noStrike" cap="none">
                <a:solidFill>
                  <a:srgbClr val="143669"/>
                </a:solidFill>
                <a:latin typeface="Arial Black"/>
                <a:ea typeface="Arial Black"/>
                <a:cs typeface="Arial Black"/>
                <a:sym typeface="Arial Black"/>
              </a:rPr>
              <a:t>* Notre organisme de formation est exonéré de TVA. TVA non applicable, art. 293 B du CGI</a:t>
            </a:r>
            <a:endParaRPr sz="1200" b="0" i="0" u="none" strike="noStrike" cap="none">
              <a:solidFill>
                <a:srgbClr val="000000"/>
              </a:solidFill>
              <a:latin typeface="Arial Black"/>
              <a:ea typeface="Arial Black"/>
              <a:cs typeface="Arial Black"/>
              <a:sym typeface="Arial Black"/>
            </a:endParaRPr>
          </a:p>
          <a:p>
            <a:pPr marL="12700" marR="0" lvl="0" indent="0" algn="l" rtl="0">
              <a:lnSpc>
                <a:spcPct val="100000"/>
              </a:lnSpc>
              <a:spcBef>
                <a:spcPts val="0"/>
              </a:spcBef>
              <a:spcAft>
                <a:spcPts val="0"/>
              </a:spcAft>
              <a:buClr>
                <a:srgbClr val="000000"/>
              </a:buClr>
              <a:buSzPts val="1200"/>
              <a:buFont typeface="Arial"/>
              <a:buNone/>
            </a:pPr>
            <a:r>
              <a:rPr lang="fr-FR" sz="1200" b="0" i="0" u="none" strike="noStrike" cap="none">
                <a:solidFill>
                  <a:srgbClr val="143669"/>
                </a:solidFill>
                <a:latin typeface="Arial Black"/>
                <a:ea typeface="Arial Black"/>
                <a:cs typeface="Arial Black"/>
                <a:sym typeface="Arial Black"/>
              </a:rPr>
              <a:t>Il faut le niveau A2 pour accéder à cette formation.</a:t>
            </a:r>
            <a:endParaRPr sz="1200" b="0" i="0" u="none" strike="noStrike" cap="none">
              <a:solidFill>
                <a:srgbClr val="000000"/>
              </a:solidFill>
              <a:latin typeface="Arial Black"/>
              <a:ea typeface="Arial Black"/>
              <a:cs typeface="Arial Black"/>
              <a:sym typeface="Arial Black"/>
            </a:endParaRPr>
          </a:p>
        </p:txBody>
      </p:sp>
      <p:sp>
        <p:nvSpPr>
          <p:cNvPr id="181" name="Google Shape;181;p11"/>
          <p:cNvSpPr txBox="1"/>
          <p:nvPr/>
        </p:nvSpPr>
        <p:spPr>
          <a:xfrm>
            <a:off x="5256282" y="214825"/>
            <a:ext cx="1633200" cy="690000"/>
          </a:xfrm>
          <a:prstGeom prst="rect">
            <a:avLst/>
          </a:prstGeom>
          <a:noFill/>
          <a:ln>
            <a:noFill/>
          </a:ln>
        </p:spPr>
        <p:txBody>
          <a:bodyPr spcFirstLastPara="1" wrap="square" lIns="0" tIns="12700" rIns="0" bIns="0" anchor="t" anchorCtr="0">
            <a:spAutoFit/>
          </a:bodyPr>
          <a:lstStyle/>
          <a:p>
            <a:pPr marL="12700" marR="5080" lvl="0" indent="0" algn="l" rtl="0">
              <a:lnSpc>
                <a:spcPct val="100000"/>
              </a:lnSpc>
              <a:spcBef>
                <a:spcPts val="0"/>
              </a:spcBef>
              <a:spcAft>
                <a:spcPts val="0"/>
              </a:spcAft>
              <a:buClr>
                <a:srgbClr val="000000"/>
              </a:buClr>
              <a:buSzPts val="2200"/>
              <a:buFont typeface="Arial"/>
              <a:buNone/>
            </a:pPr>
            <a:r>
              <a:rPr lang="fr-FR" sz="2200" b="0" i="0" u="none" strike="noStrike" cap="none">
                <a:solidFill>
                  <a:srgbClr val="143669"/>
                </a:solidFill>
                <a:latin typeface="Poppins ExtraBold"/>
                <a:ea typeface="Poppins ExtraBold"/>
                <a:cs typeface="Poppins ExtraBold"/>
                <a:sym typeface="Poppins ExtraBold"/>
              </a:rPr>
              <a:t>Tarifs et offres</a:t>
            </a:r>
            <a:endParaRPr sz="2200" b="0" i="0" u="none" strike="noStrike" cap="none">
              <a:solidFill>
                <a:srgbClr val="000000"/>
              </a:solidFill>
              <a:latin typeface="Poppins ExtraBold"/>
              <a:ea typeface="Poppins ExtraBold"/>
              <a:cs typeface="Poppins ExtraBold"/>
              <a:sym typeface="Poppins ExtraBold"/>
            </a:endParaRPr>
          </a:p>
        </p:txBody>
      </p:sp>
      <p:pic>
        <p:nvPicPr>
          <p:cNvPr id="182" name="Google Shape;182;p11" title="VTest+logo_Business+English (1).png"/>
          <p:cNvPicPr preferRelativeResize="0"/>
          <p:nvPr/>
        </p:nvPicPr>
        <p:blipFill rotWithShape="1">
          <a:blip r:embed="rId3">
            <a:alphaModFix/>
          </a:blip>
          <a:srcRect/>
          <a:stretch/>
        </p:blipFill>
        <p:spPr>
          <a:xfrm>
            <a:off x="5683925" y="1161767"/>
            <a:ext cx="1633202" cy="817135"/>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Shape 186"/>
        <p:cNvGrpSpPr/>
        <p:nvPr/>
      </p:nvGrpSpPr>
      <p:grpSpPr>
        <a:xfrm>
          <a:off x="0" y="0"/>
          <a:ext cx="0" cy="0"/>
          <a:chOff x="0" y="0"/>
          <a:chExt cx="0" cy="0"/>
        </a:xfrm>
      </p:grpSpPr>
      <p:pic>
        <p:nvPicPr>
          <p:cNvPr id="187" name="Google Shape;187;p12"/>
          <p:cNvPicPr preferRelativeResize="0"/>
          <p:nvPr/>
        </p:nvPicPr>
        <p:blipFill rotWithShape="1">
          <a:blip r:embed="rId3">
            <a:alphaModFix/>
          </a:blip>
          <a:srcRect/>
          <a:stretch/>
        </p:blipFill>
        <p:spPr>
          <a:xfrm>
            <a:off x="271437" y="212767"/>
            <a:ext cx="1342440" cy="1438554"/>
          </a:xfrm>
          <a:prstGeom prst="rect">
            <a:avLst/>
          </a:prstGeom>
          <a:noFill/>
          <a:ln>
            <a:noFill/>
          </a:ln>
        </p:spPr>
      </p:pic>
      <p:pic>
        <p:nvPicPr>
          <p:cNvPr id="188" name="Google Shape;188;p12"/>
          <p:cNvPicPr preferRelativeResize="0"/>
          <p:nvPr/>
        </p:nvPicPr>
        <p:blipFill rotWithShape="1">
          <a:blip r:embed="rId4">
            <a:alphaModFix/>
          </a:blip>
          <a:srcRect/>
          <a:stretch/>
        </p:blipFill>
        <p:spPr>
          <a:xfrm>
            <a:off x="5803925" y="415802"/>
            <a:ext cx="1379425" cy="857161"/>
          </a:xfrm>
          <a:prstGeom prst="rect">
            <a:avLst/>
          </a:prstGeom>
          <a:noFill/>
          <a:ln>
            <a:noFill/>
          </a:ln>
        </p:spPr>
      </p:pic>
      <p:sp>
        <p:nvSpPr>
          <p:cNvPr id="189" name="Google Shape;189;p12"/>
          <p:cNvSpPr txBox="1"/>
          <p:nvPr/>
        </p:nvSpPr>
        <p:spPr>
          <a:xfrm>
            <a:off x="1197978" y="1568842"/>
            <a:ext cx="5231100" cy="1090500"/>
          </a:xfrm>
          <a:prstGeom prst="rect">
            <a:avLst/>
          </a:prstGeom>
          <a:noFill/>
          <a:ln>
            <a:noFill/>
          </a:ln>
        </p:spPr>
        <p:txBody>
          <a:bodyPr spcFirstLastPara="1" wrap="square" lIns="0" tIns="12700" rIns="0" bIns="0" anchor="t" anchorCtr="0">
            <a:spAutoFit/>
          </a:bodyPr>
          <a:lstStyle/>
          <a:p>
            <a:pPr marL="12700" marR="5080" lvl="0" indent="0" algn="ctr" rtl="0">
              <a:lnSpc>
                <a:spcPct val="115999"/>
              </a:lnSpc>
              <a:spcBef>
                <a:spcPts val="0"/>
              </a:spcBef>
              <a:spcAft>
                <a:spcPts val="0"/>
              </a:spcAft>
              <a:buClr>
                <a:srgbClr val="000000"/>
              </a:buClr>
              <a:buSzPts val="2000"/>
              <a:buFont typeface="Arial"/>
              <a:buNone/>
            </a:pPr>
            <a:r>
              <a:rPr lang="fr-FR" sz="2000" b="0" i="0" u="none" strike="noStrike" cap="none">
                <a:solidFill>
                  <a:srgbClr val="143669"/>
                </a:solidFill>
                <a:latin typeface="Arial Black"/>
                <a:ea typeface="Arial Black"/>
                <a:cs typeface="Arial Black"/>
                <a:sym typeface="Arial Black"/>
              </a:rPr>
              <a:t>NOS INDICATEURS DE RÉSULTATS POUR NOS FORMATIONS ADULTES</a:t>
            </a:r>
            <a:endParaRPr sz="2000" b="0" i="0" u="none" strike="noStrike" cap="none">
              <a:solidFill>
                <a:srgbClr val="000000"/>
              </a:solidFill>
              <a:latin typeface="Arial Black"/>
              <a:ea typeface="Arial Black"/>
              <a:cs typeface="Arial Black"/>
              <a:sym typeface="Arial Black"/>
            </a:endParaRPr>
          </a:p>
          <a:p>
            <a:pPr marL="8890" marR="0" lvl="0" indent="0" algn="ctr" rtl="0">
              <a:lnSpc>
                <a:spcPct val="100000"/>
              </a:lnSpc>
              <a:spcBef>
                <a:spcPts val="434"/>
              </a:spcBef>
              <a:spcAft>
                <a:spcPts val="0"/>
              </a:spcAft>
              <a:buClr>
                <a:srgbClr val="000000"/>
              </a:buClr>
              <a:buSzPts val="2000"/>
              <a:buFont typeface="Arial"/>
              <a:buNone/>
            </a:pPr>
            <a:r>
              <a:rPr lang="fr-FR" sz="2000" b="0" i="0" u="none" strike="noStrike" cap="none">
                <a:solidFill>
                  <a:srgbClr val="143669"/>
                </a:solidFill>
                <a:latin typeface="Arial Black"/>
                <a:ea typeface="Arial Black"/>
                <a:cs typeface="Arial Black"/>
                <a:sym typeface="Arial Black"/>
              </a:rPr>
              <a:t>(Année 202</a:t>
            </a:r>
            <a:r>
              <a:rPr lang="fr-FR" sz="2000">
                <a:solidFill>
                  <a:srgbClr val="143669"/>
                </a:solidFill>
                <a:latin typeface="Arial Black"/>
                <a:ea typeface="Arial Black"/>
                <a:cs typeface="Arial Black"/>
                <a:sym typeface="Arial Black"/>
              </a:rPr>
              <a:t>6</a:t>
            </a:r>
            <a:r>
              <a:rPr lang="fr-FR" sz="2000" b="0" i="0" u="none" strike="noStrike" cap="none">
                <a:solidFill>
                  <a:srgbClr val="143669"/>
                </a:solidFill>
                <a:latin typeface="Arial Black"/>
                <a:ea typeface="Arial Black"/>
                <a:cs typeface="Arial Black"/>
                <a:sym typeface="Arial Black"/>
              </a:rPr>
              <a:t>)</a:t>
            </a:r>
            <a:endParaRPr sz="2000" b="0" i="0" u="none" strike="noStrike" cap="none">
              <a:solidFill>
                <a:srgbClr val="000000"/>
              </a:solidFill>
              <a:latin typeface="Arial Black"/>
              <a:ea typeface="Arial Black"/>
              <a:cs typeface="Arial Black"/>
              <a:sym typeface="Arial Black"/>
            </a:endParaRPr>
          </a:p>
        </p:txBody>
      </p:sp>
      <p:sp>
        <p:nvSpPr>
          <p:cNvPr id="190" name="Google Shape;190;p12"/>
          <p:cNvSpPr txBox="1">
            <a:spLocks noGrp="1"/>
          </p:cNvSpPr>
          <p:nvPr>
            <p:ph type="sldNum" idx="12"/>
          </p:nvPr>
        </p:nvSpPr>
        <p:spPr>
          <a:xfrm>
            <a:off x="3783304" y="10304857"/>
            <a:ext cx="372110" cy="309879"/>
          </a:xfrm>
          <a:prstGeom prst="rect">
            <a:avLst/>
          </a:prstGeom>
          <a:noFill/>
          <a:ln>
            <a:noFill/>
          </a:ln>
        </p:spPr>
        <p:txBody>
          <a:bodyPr spcFirstLastPara="1" wrap="square" lIns="0" tIns="0" rIns="0" bIns="0" anchor="t" anchorCtr="0">
            <a:spAutoFit/>
          </a:bodyPr>
          <a:lstStyle/>
          <a:p>
            <a:pPr marL="38100" lvl="0" indent="0" algn="l" rtl="0">
              <a:lnSpc>
                <a:spcPct val="115500"/>
              </a:lnSpc>
              <a:spcBef>
                <a:spcPts val="0"/>
              </a:spcBef>
              <a:spcAft>
                <a:spcPts val="0"/>
              </a:spcAft>
              <a:buSzPts val="2000"/>
              <a:buNone/>
            </a:pPr>
            <a:fld id="{00000000-1234-1234-1234-123412341234}" type="slidenum">
              <a:rPr lang="fr-FR"/>
              <a:t>12</a:t>
            </a:fld>
            <a:endParaRPr/>
          </a:p>
        </p:txBody>
      </p:sp>
      <p:sp>
        <p:nvSpPr>
          <p:cNvPr id="191" name="Google Shape;191;p12"/>
          <p:cNvSpPr txBox="1"/>
          <p:nvPr/>
        </p:nvSpPr>
        <p:spPr>
          <a:xfrm>
            <a:off x="271437" y="9368022"/>
            <a:ext cx="6911913" cy="80021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fr-FR" sz="800" b="0" i="0" u="none" strike="noStrike" cap="none">
                <a:solidFill>
                  <a:srgbClr val="000000"/>
                </a:solidFill>
                <a:latin typeface="Arial"/>
                <a:ea typeface="Arial"/>
                <a:cs typeface="Arial"/>
                <a:sym typeface="Arial"/>
              </a:rPr>
              <a:t>SAS - Les Petits Rayons - 22 bis rue de la voie des bans 95100 Argenteuil</a:t>
            </a:r>
            <a:endParaRPr/>
          </a:p>
          <a:p>
            <a:pPr marL="0" marR="0" lvl="0" indent="0" algn="l" rtl="0">
              <a:lnSpc>
                <a:spcPct val="100000"/>
              </a:lnSpc>
              <a:spcBef>
                <a:spcPts val="0"/>
              </a:spcBef>
              <a:spcAft>
                <a:spcPts val="0"/>
              </a:spcAft>
              <a:buNone/>
            </a:pPr>
            <a:r>
              <a:rPr lang="fr-FR" sz="800" b="0" i="0" u="none" strike="noStrike" cap="none">
                <a:solidFill>
                  <a:srgbClr val="000000"/>
                </a:solidFill>
                <a:latin typeface="Arial"/>
                <a:ea typeface="Arial"/>
                <a:cs typeface="Arial"/>
                <a:sym typeface="Arial"/>
              </a:rPr>
              <a:t>Déclaration d’activité enregistrée sous le numéro : 11 95 09733 95 auprès du préfet de la région d’Ile de France.</a:t>
            </a:r>
            <a:endParaRPr/>
          </a:p>
          <a:p>
            <a:pPr marL="0" marR="0" lvl="0" indent="0" algn="l" rtl="0">
              <a:lnSpc>
                <a:spcPct val="100000"/>
              </a:lnSpc>
              <a:spcBef>
                <a:spcPts val="0"/>
              </a:spcBef>
              <a:spcAft>
                <a:spcPts val="0"/>
              </a:spcAft>
              <a:buNone/>
            </a:pPr>
            <a:r>
              <a:rPr lang="fr-FR" sz="800" b="0" i="0" u="none" strike="noStrike" cap="none">
                <a:solidFill>
                  <a:srgbClr val="000000"/>
                </a:solidFill>
                <a:latin typeface="Arial"/>
                <a:ea typeface="Arial"/>
                <a:cs typeface="Arial"/>
                <a:sym typeface="Arial"/>
              </a:rPr>
              <a:t>Cet enregistrement ne vaut pas agrément de l’Etat.</a:t>
            </a:r>
            <a:endParaRPr/>
          </a:p>
          <a:p>
            <a:pPr marL="0" marR="0" lvl="0" indent="0" algn="l" rtl="0">
              <a:lnSpc>
                <a:spcPct val="100000"/>
              </a:lnSpc>
              <a:spcBef>
                <a:spcPts val="0"/>
              </a:spcBef>
              <a:spcAft>
                <a:spcPts val="0"/>
              </a:spcAft>
              <a:buNone/>
            </a:pPr>
            <a:r>
              <a:rPr lang="fr-FR" sz="800" b="0" i="0" u="none" strike="noStrike" cap="none">
                <a:solidFill>
                  <a:srgbClr val="000000"/>
                </a:solidFill>
                <a:latin typeface="Arial"/>
                <a:ea typeface="Arial"/>
                <a:cs typeface="Arial"/>
                <a:sym typeface="Arial"/>
              </a:rPr>
              <a:t>Tel : 06 08 87 00 59 E-mail : </a:t>
            </a:r>
            <a:r>
              <a:rPr lang="fr-FR" sz="800" b="0" i="0" u="sng" strike="noStrike" cap="none">
                <a:solidFill>
                  <a:srgbClr val="000000"/>
                </a:solidFill>
                <a:latin typeface="Arial"/>
                <a:ea typeface="Arial"/>
                <a:cs typeface="Arial"/>
                <a:sym typeface="Arial"/>
                <a:hlinkClick r:id="rId5">
                  <a:extLst>
                    <a:ext uri="{A12FA001-AC4F-418D-AE19-62706E023703}">
                      <ahyp:hlinkClr xmlns:ahyp="http://schemas.microsoft.com/office/drawing/2018/hyperlinkcolor" val="tx"/>
                    </a:ext>
                  </a:extLst>
                </a:hlinkClick>
              </a:rPr>
              <a:t>argenteuil@lespetitsbilingues.com</a:t>
            </a:r>
            <a:r>
              <a:rPr lang="fr-FR" sz="800" b="0" i="0" u="none" strike="noStrike" cap="none">
                <a:solidFill>
                  <a:srgbClr val="000000"/>
                </a:solidFill>
                <a:latin typeface="Arial"/>
                <a:ea typeface="Arial"/>
                <a:cs typeface="Arial"/>
                <a:sym typeface="Arial"/>
              </a:rPr>
              <a:t> Site : </a:t>
            </a:r>
            <a:r>
              <a:rPr lang="fr-FR" sz="800" b="0" i="0" u="sng" strike="noStrike" cap="none">
                <a:solidFill>
                  <a:srgbClr val="000000"/>
                </a:solidFill>
                <a:latin typeface="Arial"/>
                <a:ea typeface="Arial"/>
                <a:cs typeface="Arial"/>
                <a:sym typeface="Arial"/>
                <a:hlinkClick r:id="rId6">
                  <a:extLst>
                    <a:ext uri="{A12FA001-AC4F-418D-AE19-62706E023703}">
                      <ahyp:hlinkClr xmlns:ahyp="http://schemas.microsoft.com/office/drawing/2018/hyperlinkcolor" val="tx"/>
                    </a:ext>
                  </a:extLst>
                </a:hlinkClick>
              </a:rPr>
              <a:t>www.lespetitsbilingues.com</a:t>
            </a:r>
            <a:endParaRPr sz="8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92" name="Google Shape;192;p12"/>
          <p:cNvSpPr txBox="1"/>
          <p:nvPr/>
        </p:nvSpPr>
        <p:spPr>
          <a:xfrm>
            <a:off x="271425" y="2924175"/>
            <a:ext cx="3000000" cy="800400"/>
          </a:xfrm>
          <a:prstGeom prst="rect">
            <a:avLst/>
          </a:prstGeom>
          <a:noFill/>
          <a:ln>
            <a:noFill/>
          </a:ln>
        </p:spPr>
        <p:txBody>
          <a:bodyPr spcFirstLastPara="1" wrap="square" lIns="91425" tIns="91425" rIns="91425" bIns="91425" anchor="t" anchorCtr="0">
            <a:spAutoFit/>
          </a:bodyPr>
          <a:lstStyle/>
          <a:p>
            <a:pPr marL="8890" lvl="0" indent="0" algn="ctr" rtl="0">
              <a:spcBef>
                <a:spcPts val="434"/>
              </a:spcBef>
              <a:spcAft>
                <a:spcPts val="0"/>
              </a:spcAft>
              <a:buNone/>
            </a:pPr>
            <a:r>
              <a:rPr lang="fr-FR" sz="2000">
                <a:solidFill>
                  <a:srgbClr val="143669"/>
                </a:solidFill>
                <a:latin typeface="Arial Black"/>
                <a:ea typeface="Arial Black"/>
                <a:cs typeface="Arial Black"/>
                <a:sym typeface="Arial Black"/>
              </a:rPr>
              <a:t>Taux de satisfaction </a:t>
            </a:r>
            <a:endParaRPr/>
          </a:p>
        </p:txBody>
      </p:sp>
      <p:sp>
        <p:nvSpPr>
          <p:cNvPr id="193" name="Google Shape;193;p12"/>
          <p:cNvSpPr txBox="1"/>
          <p:nvPr/>
        </p:nvSpPr>
        <p:spPr>
          <a:xfrm>
            <a:off x="214275" y="5391150"/>
            <a:ext cx="3000000" cy="800400"/>
          </a:xfrm>
          <a:prstGeom prst="rect">
            <a:avLst/>
          </a:prstGeom>
          <a:noFill/>
          <a:ln>
            <a:noFill/>
          </a:ln>
        </p:spPr>
        <p:txBody>
          <a:bodyPr spcFirstLastPara="1" wrap="square" lIns="91425" tIns="91425" rIns="91425" bIns="91425" anchor="t" anchorCtr="0">
            <a:spAutoFit/>
          </a:bodyPr>
          <a:lstStyle/>
          <a:p>
            <a:pPr marL="8890" lvl="0" indent="0" algn="ctr" rtl="0">
              <a:spcBef>
                <a:spcPts val="434"/>
              </a:spcBef>
              <a:spcAft>
                <a:spcPts val="0"/>
              </a:spcAft>
              <a:buNone/>
            </a:pPr>
            <a:r>
              <a:rPr lang="fr-FR" sz="2000">
                <a:solidFill>
                  <a:srgbClr val="143669"/>
                </a:solidFill>
                <a:latin typeface="Arial Black"/>
                <a:ea typeface="Arial Black"/>
                <a:cs typeface="Arial Black"/>
                <a:sym typeface="Arial Black"/>
              </a:rPr>
              <a:t>Taux de recommandation  </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Shape 197"/>
        <p:cNvGrpSpPr/>
        <p:nvPr/>
      </p:nvGrpSpPr>
      <p:grpSpPr>
        <a:xfrm>
          <a:off x="0" y="0"/>
          <a:ext cx="0" cy="0"/>
          <a:chOff x="0" y="0"/>
          <a:chExt cx="0" cy="0"/>
        </a:xfrm>
      </p:grpSpPr>
      <p:sp>
        <p:nvSpPr>
          <p:cNvPr id="198" name="Google Shape;198;p13"/>
          <p:cNvSpPr txBox="1">
            <a:spLocks noGrp="1"/>
          </p:cNvSpPr>
          <p:nvPr>
            <p:ph type="sldNum" idx="12"/>
          </p:nvPr>
        </p:nvSpPr>
        <p:spPr>
          <a:xfrm>
            <a:off x="3783304" y="10304857"/>
            <a:ext cx="372000" cy="307800"/>
          </a:xfrm>
          <a:prstGeom prst="rect">
            <a:avLst/>
          </a:prstGeom>
          <a:noFill/>
          <a:ln>
            <a:noFill/>
          </a:ln>
        </p:spPr>
        <p:txBody>
          <a:bodyPr spcFirstLastPara="1" wrap="square" lIns="0" tIns="0" rIns="0" bIns="0" anchor="t" anchorCtr="0">
            <a:spAutoFit/>
          </a:bodyPr>
          <a:lstStyle/>
          <a:p>
            <a:pPr marL="38100" lvl="0" indent="0" algn="l" rtl="0">
              <a:lnSpc>
                <a:spcPct val="115500"/>
              </a:lnSpc>
              <a:spcBef>
                <a:spcPts val="0"/>
              </a:spcBef>
              <a:spcAft>
                <a:spcPts val="0"/>
              </a:spcAft>
              <a:buSzPts val="2000"/>
              <a:buNone/>
            </a:pPr>
            <a:fld id="{00000000-1234-1234-1234-123412341234}" type="slidenum">
              <a:rPr lang="fr-FR"/>
              <a:t>13</a:t>
            </a:fld>
            <a:endParaRPr/>
          </a:p>
        </p:txBody>
      </p:sp>
      <p:sp>
        <p:nvSpPr>
          <p:cNvPr id="199" name="Google Shape;199;p13"/>
          <p:cNvSpPr txBox="1"/>
          <p:nvPr/>
        </p:nvSpPr>
        <p:spPr>
          <a:xfrm>
            <a:off x="2698010" y="268807"/>
            <a:ext cx="2312700" cy="351600"/>
          </a:xfrm>
          <a:prstGeom prst="rect">
            <a:avLst/>
          </a:prstGeom>
          <a:noFill/>
          <a:ln>
            <a:noFill/>
          </a:ln>
        </p:spPr>
        <p:txBody>
          <a:bodyPr spcFirstLastPara="1" wrap="square" lIns="0" tIns="12700" rIns="0" bIns="0" anchor="t" anchorCtr="0">
            <a:spAutoFit/>
          </a:bodyPr>
          <a:lstStyle/>
          <a:p>
            <a:pPr marL="12700" marR="5080" lvl="0" indent="0" algn="l" rtl="0">
              <a:lnSpc>
                <a:spcPct val="100000"/>
              </a:lnSpc>
              <a:spcBef>
                <a:spcPts val="0"/>
              </a:spcBef>
              <a:spcAft>
                <a:spcPts val="0"/>
              </a:spcAft>
              <a:buClr>
                <a:srgbClr val="000000"/>
              </a:buClr>
              <a:buSzPts val="2200"/>
              <a:buFont typeface="Arial"/>
              <a:buNone/>
            </a:pPr>
            <a:r>
              <a:rPr lang="fr-FR" sz="2200" b="0" i="0" u="none" strike="noStrike" cap="none">
                <a:solidFill>
                  <a:srgbClr val="143669"/>
                </a:solidFill>
                <a:latin typeface="Poppins ExtraBold"/>
                <a:ea typeface="Poppins ExtraBold"/>
                <a:cs typeface="Poppins ExtraBold"/>
                <a:sym typeface="Poppins ExtraBold"/>
              </a:rPr>
              <a:t>Informations </a:t>
            </a:r>
            <a:endParaRPr sz="2200" b="0" i="0" u="none" strike="noStrike" cap="none">
              <a:solidFill>
                <a:srgbClr val="000000"/>
              </a:solidFill>
              <a:latin typeface="Poppins ExtraBold"/>
              <a:ea typeface="Poppins ExtraBold"/>
              <a:cs typeface="Poppins ExtraBold"/>
              <a:sym typeface="Poppins ExtraBold"/>
            </a:endParaRPr>
          </a:p>
        </p:txBody>
      </p:sp>
      <p:pic>
        <p:nvPicPr>
          <p:cNvPr id="200" name="Google Shape;200;p13"/>
          <p:cNvPicPr preferRelativeResize="0"/>
          <p:nvPr/>
        </p:nvPicPr>
        <p:blipFill rotWithShape="1">
          <a:blip r:embed="rId3">
            <a:alphaModFix/>
          </a:blip>
          <a:srcRect/>
          <a:stretch/>
        </p:blipFill>
        <p:spPr>
          <a:xfrm>
            <a:off x="5695638" y="268807"/>
            <a:ext cx="1161719" cy="1293482"/>
          </a:xfrm>
          <a:prstGeom prst="rect">
            <a:avLst/>
          </a:prstGeom>
          <a:noFill/>
          <a:ln>
            <a:noFill/>
          </a:ln>
        </p:spPr>
      </p:pic>
      <p:sp>
        <p:nvSpPr>
          <p:cNvPr id="201" name="Google Shape;201;p13"/>
          <p:cNvSpPr txBox="1">
            <a:spLocks noGrp="1"/>
          </p:cNvSpPr>
          <p:nvPr>
            <p:ph type="sldNum" idx="12"/>
          </p:nvPr>
        </p:nvSpPr>
        <p:spPr>
          <a:xfrm>
            <a:off x="3783304" y="10304857"/>
            <a:ext cx="372000" cy="307800"/>
          </a:xfrm>
          <a:prstGeom prst="rect">
            <a:avLst/>
          </a:prstGeom>
          <a:noFill/>
          <a:ln>
            <a:noFill/>
          </a:ln>
        </p:spPr>
        <p:txBody>
          <a:bodyPr spcFirstLastPara="1" wrap="square" lIns="0" tIns="0" rIns="0" bIns="0" anchor="t" anchorCtr="0">
            <a:spAutoFit/>
          </a:bodyPr>
          <a:lstStyle/>
          <a:p>
            <a:pPr marL="38100" lvl="0" indent="0" algn="l" rtl="0">
              <a:lnSpc>
                <a:spcPct val="115500"/>
              </a:lnSpc>
              <a:spcBef>
                <a:spcPts val="0"/>
              </a:spcBef>
              <a:spcAft>
                <a:spcPts val="0"/>
              </a:spcAft>
              <a:buSzPts val="2000"/>
              <a:buNone/>
            </a:pPr>
            <a:fld id="{00000000-1234-1234-1234-123412341234}" type="slidenum">
              <a:rPr lang="fr-FR"/>
              <a:t>13</a:t>
            </a:fld>
            <a:endParaRPr/>
          </a:p>
        </p:txBody>
      </p:sp>
      <p:sp>
        <p:nvSpPr>
          <p:cNvPr id="202" name="Google Shape;202;p13"/>
          <p:cNvSpPr txBox="1"/>
          <p:nvPr/>
        </p:nvSpPr>
        <p:spPr>
          <a:xfrm>
            <a:off x="1266086" y="1955220"/>
            <a:ext cx="5010411" cy="487825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fr-FR" sz="1400" b="1" i="0" u="none" strike="noStrike" cap="none">
                <a:solidFill>
                  <a:srgbClr val="000000"/>
                </a:solidFill>
                <a:latin typeface="Arial"/>
                <a:ea typeface="Arial"/>
                <a:cs typeface="Arial"/>
                <a:sym typeface="Arial"/>
              </a:rPr>
              <a:t>Horaires d’ouverture du bureau</a:t>
            </a:r>
            <a:endParaRPr/>
          </a:p>
          <a:p>
            <a:pPr marL="0" marR="0" lvl="0" indent="0" algn="l" rtl="0">
              <a:lnSpc>
                <a:spcPct val="100000"/>
              </a:lnSpc>
              <a:spcBef>
                <a:spcPts val="0"/>
              </a:spcBef>
              <a:spcAft>
                <a:spcPts val="0"/>
              </a:spcAft>
              <a:buNone/>
            </a:pPr>
            <a:r>
              <a:rPr lang="fr-FR" sz="1400" b="0" i="0" u="none" strike="noStrike" cap="none">
                <a:solidFill>
                  <a:srgbClr val="000000"/>
                </a:solidFill>
                <a:latin typeface="Arial"/>
                <a:ea typeface="Arial"/>
                <a:cs typeface="Arial"/>
                <a:sym typeface="Arial"/>
              </a:rPr>
              <a:t>Mardi, Mercredi et Samedi de 9h30 à 12h30 et de 14h à 17h30 Plateforme d'aide et d'assistance :</a:t>
            </a:r>
            <a:endParaRPr/>
          </a:p>
          <a:p>
            <a:pPr marL="0" marR="0" lvl="0" indent="0" algn="l" rtl="0">
              <a:lnSpc>
                <a:spcPct val="100000"/>
              </a:lnSpc>
              <a:spcBef>
                <a:spcPts val="0"/>
              </a:spcBef>
              <a:spcAft>
                <a:spcPts val="0"/>
              </a:spcAft>
              <a:buNone/>
            </a:pPr>
            <a:r>
              <a:rPr lang="fr-FR" sz="1400" b="0" i="0" u="none" strike="noStrike" cap="none">
                <a:solidFill>
                  <a:srgbClr val="000000"/>
                </a:solidFill>
                <a:latin typeface="Arial"/>
                <a:ea typeface="Arial"/>
                <a:cs typeface="Arial"/>
                <a:sym typeface="Arial"/>
              </a:rPr>
              <a:t>06.08.87.00.59 - du mardi au samedi de 9h30 à 17h30</a:t>
            </a:r>
            <a:endParaRPr/>
          </a:p>
          <a:p>
            <a:pPr marL="0" marR="0" lvl="0" indent="0" algn="l" rtl="0">
              <a:lnSpc>
                <a:spcPct val="100000"/>
              </a:lnSpc>
              <a:spcBef>
                <a:spcPts val="0"/>
              </a:spcBef>
              <a:spcAft>
                <a:spcPts val="0"/>
              </a:spcAft>
              <a:buNone/>
            </a:pPr>
            <a:r>
              <a:rPr lang="fr-FR" sz="1400" b="0" i="0" u="none" strike="noStrike" cap="none">
                <a:solidFill>
                  <a:srgbClr val="000000"/>
                </a:solidFill>
                <a:latin typeface="Arial"/>
                <a:ea typeface="Arial"/>
                <a:cs typeface="Arial"/>
                <a:sym typeface="Arial"/>
              </a:rPr>
              <a:t> </a:t>
            </a:r>
            <a:endParaRPr/>
          </a:p>
          <a:p>
            <a:pPr marL="0" marR="0" lvl="0" indent="0" algn="l" rtl="0">
              <a:lnSpc>
                <a:spcPct val="100000"/>
              </a:lnSpc>
              <a:spcBef>
                <a:spcPts val="0"/>
              </a:spcBef>
              <a:spcAft>
                <a:spcPts val="0"/>
              </a:spcAft>
              <a:buNone/>
            </a:pPr>
            <a:r>
              <a:rPr lang="fr-FR" sz="1400" b="0" i="0" u="none" strike="noStrike" cap="none">
                <a:solidFill>
                  <a:srgbClr val="000000"/>
                </a:solidFill>
                <a:latin typeface="Arial"/>
                <a:ea typeface="Arial"/>
                <a:cs typeface="Arial"/>
                <a:sym typeface="Arial"/>
              </a:rPr>
              <a:t> </a:t>
            </a:r>
            <a:endParaRPr/>
          </a:p>
          <a:p>
            <a:pPr marL="0" marR="0" lvl="0" indent="0" algn="l" rtl="0">
              <a:lnSpc>
                <a:spcPct val="100000"/>
              </a:lnSpc>
              <a:spcBef>
                <a:spcPts val="0"/>
              </a:spcBef>
              <a:spcAft>
                <a:spcPts val="0"/>
              </a:spcAft>
              <a:buNone/>
            </a:pPr>
            <a:r>
              <a:rPr lang="fr-FR" sz="1400" b="0" i="0" u="none" strike="noStrike" cap="none">
                <a:solidFill>
                  <a:srgbClr val="000000"/>
                </a:solidFill>
                <a:latin typeface="Arial"/>
                <a:ea typeface="Arial"/>
                <a:cs typeface="Arial"/>
                <a:sym typeface="Arial"/>
              </a:rPr>
              <a:t> </a:t>
            </a:r>
            <a:endParaRPr/>
          </a:p>
          <a:p>
            <a:pPr marL="0" marR="0" lvl="0" indent="0" algn="l" rtl="0">
              <a:lnSpc>
                <a:spcPct val="100000"/>
              </a:lnSpc>
              <a:spcBef>
                <a:spcPts val="0"/>
              </a:spcBef>
              <a:spcAft>
                <a:spcPts val="0"/>
              </a:spcAft>
              <a:buNone/>
            </a:pPr>
            <a:r>
              <a:rPr lang="fr-FR" sz="1400" b="1" i="0" u="none" strike="noStrike" cap="none">
                <a:solidFill>
                  <a:srgbClr val="000000"/>
                </a:solidFill>
                <a:latin typeface="Arial"/>
                <a:ea typeface="Arial"/>
                <a:cs typeface="Arial"/>
                <a:sym typeface="Arial"/>
              </a:rPr>
              <a:t>Modalités d'accès à la formation</a:t>
            </a:r>
            <a:endParaRPr/>
          </a:p>
          <a:p>
            <a:pPr marL="0" marR="0" lvl="0" indent="0" algn="l" rtl="0">
              <a:lnSpc>
                <a:spcPct val="100000"/>
              </a:lnSpc>
              <a:spcBef>
                <a:spcPts val="0"/>
              </a:spcBef>
              <a:spcAft>
                <a:spcPts val="0"/>
              </a:spcAft>
              <a:buNone/>
            </a:pPr>
            <a:r>
              <a:rPr lang="fr-FR" sz="1400" b="1" i="0" u="none" strike="noStrike" cap="none">
                <a:solidFill>
                  <a:srgbClr val="000000"/>
                </a:solidFill>
                <a:latin typeface="Arial"/>
                <a:ea typeface="Arial"/>
                <a:cs typeface="Arial"/>
                <a:sym typeface="Arial"/>
              </a:rPr>
              <a:t> </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None/>
            </a:pPr>
            <a:r>
              <a:rPr lang="fr-FR" sz="1400" b="0" i="0" u="none" strike="noStrike" cap="none">
                <a:solidFill>
                  <a:srgbClr val="000000"/>
                </a:solidFill>
                <a:latin typeface="Arial"/>
                <a:ea typeface="Arial"/>
                <a:cs typeface="Arial"/>
                <a:sym typeface="Arial"/>
              </a:rPr>
              <a:t>Les formations peuvent démarrer à tout moment de l'année.</a:t>
            </a:r>
            <a:endParaRPr/>
          </a:p>
          <a:p>
            <a:pPr marL="0" marR="0" lvl="0" indent="0" algn="l" rtl="0">
              <a:lnSpc>
                <a:spcPct val="100000"/>
              </a:lnSpc>
              <a:spcBef>
                <a:spcPts val="0"/>
              </a:spcBef>
              <a:spcAft>
                <a:spcPts val="0"/>
              </a:spcAft>
              <a:buNone/>
            </a:pPr>
            <a:r>
              <a:rPr lang="fr-FR" sz="1400" b="0" i="0" u="none" strike="noStrike" cap="none">
                <a:solidFill>
                  <a:srgbClr val="000000"/>
                </a:solidFill>
                <a:latin typeface="Arial"/>
                <a:ea typeface="Arial"/>
                <a:cs typeface="Arial"/>
                <a:sym typeface="Arial"/>
              </a:rPr>
              <a:t>Le dossier devra être validé, complet avec toutes les pièces,15 jours avant le début de démarrage de la formation. Valable pour tous les programmes.</a:t>
            </a:r>
            <a:endParaRPr/>
          </a:p>
          <a:p>
            <a:pPr marL="0" marR="0" lvl="0" indent="0" algn="l" rtl="0">
              <a:lnSpc>
                <a:spcPct val="100000"/>
              </a:lnSpc>
              <a:spcBef>
                <a:spcPts val="0"/>
              </a:spcBef>
              <a:spcAft>
                <a:spcPts val="0"/>
              </a:spcAft>
              <a:buNone/>
            </a:pPr>
            <a:r>
              <a:rPr lang="fr-FR" sz="1400" b="0" i="0" u="none" strike="noStrike" cap="none">
                <a:solidFill>
                  <a:srgbClr val="000000"/>
                </a:solidFill>
                <a:latin typeface="Arial"/>
                <a:ea typeface="Arial"/>
                <a:cs typeface="Arial"/>
                <a:sym typeface="Arial"/>
              </a:rPr>
              <a:t> </a:t>
            </a:r>
            <a:endParaRPr/>
          </a:p>
          <a:p>
            <a:pPr marL="0" marR="0" lvl="0" indent="0" algn="l" rtl="0">
              <a:lnSpc>
                <a:spcPct val="100000"/>
              </a:lnSpc>
              <a:spcBef>
                <a:spcPts val="0"/>
              </a:spcBef>
              <a:spcAft>
                <a:spcPts val="0"/>
              </a:spcAft>
              <a:buNone/>
            </a:pPr>
            <a:r>
              <a:rPr lang="fr-FR" sz="1400" b="0" i="0" u="none" strike="noStrike" cap="none">
                <a:solidFill>
                  <a:srgbClr val="000000"/>
                </a:solidFill>
                <a:latin typeface="Arial"/>
                <a:ea typeface="Arial"/>
                <a:cs typeface="Arial"/>
                <a:sym typeface="Arial"/>
              </a:rPr>
              <a:t> </a:t>
            </a:r>
            <a:endParaRPr/>
          </a:p>
          <a:p>
            <a:pPr marL="0" marR="0" lvl="0" indent="0" algn="l" rtl="0">
              <a:lnSpc>
                <a:spcPct val="100000"/>
              </a:lnSpc>
              <a:spcBef>
                <a:spcPts val="0"/>
              </a:spcBef>
              <a:spcAft>
                <a:spcPts val="0"/>
              </a:spcAft>
              <a:buNone/>
            </a:pPr>
            <a:r>
              <a:rPr lang="fr-FR" sz="1400" b="1" i="0" u="none" strike="noStrike" cap="none">
                <a:solidFill>
                  <a:srgbClr val="000000"/>
                </a:solidFill>
                <a:latin typeface="Arial"/>
                <a:ea typeface="Arial"/>
                <a:cs typeface="Arial"/>
                <a:sym typeface="Arial"/>
              </a:rPr>
              <a:t>Accessibilité aux personnes en situation de handicap</a:t>
            </a:r>
            <a:endParaRPr/>
          </a:p>
          <a:p>
            <a:pPr marL="0" marR="0" lvl="0" indent="0" algn="l" rtl="0">
              <a:lnSpc>
                <a:spcPct val="100000"/>
              </a:lnSpc>
              <a:spcBef>
                <a:spcPts val="0"/>
              </a:spcBef>
              <a:spcAft>
                <a:spcPts val="0"/>
              </a:spcAft>
              <a:buNone/>
            </a:pPr>
            <a:r>
              <a:rPr lang="fr-FR" sz="1400" b="1" i="0" u="none" strike="noStrike" cap="none">
                <a:solidFill>
                  <a:srgbClr val="000000"/>
                </a:solidFill>
                <a:latin typeface="Arial"/>
                <a:ea typeface="Arial"/>
                <a:cs typeface="Arial"/>
                <a:sym typeface="Arial"/>
              </a:rPr>
              <a:t> </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None/>
            </a:pPr>
            <a:r>
              <a:rPr lang="fr-FR" sz="1400" b="0" i="0" u="none" strike="noStrike" cap="none">
                <a:solidFill>
                  <a:srgbClr val="000000"/>
                </a:solidFill>
                <a:latin typeface="Arial"/>
                <a:ea typeface="Arial"/>
                <a:cs typeface="Arial"/>
                <a:sym typeface="Arial"/>
              </a:rPr>
              <a:t>Si vous êtes en situation de handicap ou bien pour toute question liée à l'accessibilité, vous pouvez prendre contact avec le référent Handicap du centre : STEPHAN Lamia : 06.08.87.00.59 - </a:t>
            </a:r>
            <a:r>
              <a:rPr lang="fr-FR" sz="1400" b="0" i="0" u="sng" strike="noStrike" cap="none">
                <a:solidFill>
                  <a:srgbClr val="000000"/>
                </a:solidFill>
                <a:latin typeface="Arial"/>
                <a:ea typeface="Arial"/>
                <a:cs typeface="Arial"/>
                <a:sym typeface="Arial"/>
                <a:hlinkClick r:id="rId4">
                  <a:extLst>
                    <a:ext uri="{A12FA001-AC4F-418D-AE19-62706E023703}">
                      <ahyp:hlinkClr xmlns:ahyp="http://schemas.microsoft.com/office/drawing/2018/hyperlinkcolor" val="tx"/>
                    </a:ext>
                  </a:extLst>
                </a:hlinkClick>
              </a:rPr>
              <a:t>argenteuil@lespetitsbilingues.com</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3426</Words>
  <Application>Microsoft Office PowerPoint</Application>
  <PresentationFormat>Personnalisé</PresentationFormat>
  <Paragraphs>286</Paragraphs>
  <Slides>13</Slides>
  <Notes>13</Notes>
  <HiddenSlides>0</HiddenSlides>
  <MMClips>0</MMClips>
  <ScaleCrop>false</ScaleCrop>
  <HeadingPairs>
    <vt:vector size="6" baseType="variant">
      <vt:variant>
        <vt:lpstr>Polices utilisées</vt:lpstr>
      </vt:variant>
      <vt:variant>
        <vt:i4>5</vt:i4>
      </vt:variant>
      <vt:variant>
        <vt:lpstr>Thème</vt:lpstr>
      </vt:variant>
      <vt:variant>
        <vt:i4>1</vt:i4>
      </vt:variant>
      <vt:variant>
        <vt:lpstr>Titres des diapositives</vt:lpstr>
      </vt:variant>
      <vt:variant>
        <vt:i4>13</vt:i4>
      </vt:variant>
    </vt:vector>
  </HeadingPairs>
  <TitlesOfParts>
    <vt:vector size="19" baseType="lpstr">
      <vt:lpstr>Poppins ExtraBold</vt:lpstr>
      <vt:lpstr>Lucida Sans</vt:lpstr>
      <vt:lpstr>Poppins</vt:lpstr>
      <vt:lpstr>Arial</vt:lpstr>
      <vt:lpstr>Arial Black</vt:lpstr>
      <vt:lpstr>Office Theme</vt:lpstr>
      <vt:lpstr>Les Pros Bilingues</vt:lpstr>
      <vt:lpstr>Présentation PowerPoint</vt:lpstr>
      <vt:lpstr>Présentation PowerPoint</vt:lpstr>
      <vt:lpstr>Présentation PowerPoint</vt:lpstr>
      <vt:lpstr>Quelle certification choisir ?</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Lamia Stephan</cp:lastModifiedBy>
  <cp:revision>1</cp:revision>
  <dcterms:modified xsi:type="dcterms:W3CDTF">2026-08-24T13:01:53Z</dcterms:modified>
</cp:coreProperties>
</file>